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206" r:id="rId3"/>
    <p:sldId id="2736" r:id="rId4"/>
    <p:sldId id="2727" r:id="rId5"/>
    <p:sldId id="2726" r:id="rId6"/>
    <p:sldId id="2730" r:id="rId7"/>
    <p:sldId id="2728" r:id="rId8"/>
    <p:sldId id="2731" r:id="rId9"/>
    <p:sldId id="2725" r:id="rId10"/>
    <p:sldId id="2707" r:id="rId11"/>
    <p:sldId id="2708" r:id="rId12"/>
    <p:sldId id="2387" r:id="rId13"/>
    <p:sldId id="2447" r:id="rId14"/>
    <p:sldId id="2605" r:id="rId15"/>
    <p:sldId id="2738" r:id="rId16"/>
    <p:sldId id="2740" r:id="rId17"/>
    <p:sldId id="2714" r:id="rId18"/>
    <p:sldId id="2739" r:id="rId19"/>
    <p:sldId id="2720" r:id="rId20"/>
    <p:sldId id="2709" r:id="rId21"/>
    <p:sldId id="2735" r:id="rId22"/>
    <p:sldId id="2723" r:id="rId23"/>
    <p:sldId id="2715" r:id="rId24"/>
    <p:sldId id="2717" r:id="rId25"/>
    <p:sldId id="2718" r:id="rId26"/>
    <p:sldId id="2729" r:id="rId27"/>
    <p:sldId id="2732" r:id="rId28"/>
    <p:sldId id="2733" r:id="rId29"/>
    <p:sldId id="2719" r:id="rId30"/>
    <p:sldId id="2741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69FA0"/>
    <a:srgbClr val="00B050"/>
    <a:srgbClr val="FFC000"/>
    <a:srgbClr val="0432FF"/>
    <a:srgbClr val="0054FF"/>
    <a:srgbClr val="007FFF"/>
    <a:srgbClr val="7A81FF"/>
    <a:srgbClr val="FF00DF"/>
    <a:srgbClr val="C3E8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FECF2-D5A2-CE40-878B-0F8AFFEBE31F}" v="240" dt="2024-08-25T03:33:1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7" autoAdjust="0"/>
    <p:restoredTop sz="80404" autoAdjust="0"/>
  </p:normalViewPr>
  <p:slideViewPr>
    <p:cSldViewPr snapToGrid="0">
      <p:cViewPr>
        <p:scale>
          <a:sx n="161" d="100"/>
          <a:sy n="161" d="100"/>
        </p:scale>
        <p:origin x="1120" y="20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BFAFECF2-D5A2-CE40-878B-0F8AFFEBE31F}"/>
    <pc:docChg chg="undo custSel addSld delSld modSld sldOrd">
      <pc:chgData name="Xin Luo" userId="82312ee5779919a4" providerId="LiveId" clId="{BFAFECF2-D5A2-CE40-878B-0F8AFFEBE31F}" dt="2024-08-25T05:52:08.388" v="8660" actId="20577"/>
      <pc:docMkLst>
        <pc:docMk/>
      </pc:docMkLst>
      <pc:sldChg chg="modNotesTx">
        <pc:chgData name="Xin Luo" userId="82312ee5779919a4" providerId="LiveId" clId="{BFAFECF2-D5A2-CE40-878B-0F8AFFEBE31F}" dt="2024-08-25T02:25:25.491" v="7423" actId="20577"/>
        <pc:sldMkLst>
          <pc:docMk/>
          <pc:sldMk cId="1153920038" sldId="2206"/>
        </pc:sldMkLst>
      </pc:sldChg>
      <pc:sldChg chg="addSp modSp mod ord">
        <pc:chgData name="Xin Luo" userId="82312ee5779919a4" providerId="LiveId" clId="{BFAFECF2-D5A2-CE40-878B-0F8AFFEBE31F}" dt="2024-08-25T03:48:33.445" v="7810" actId="20577"/>
        <pc:sldMkLst>
          <pc:docMk/>
          <pc:sldMk cId="4067577602" sldId="2605"/>
        </pc:sldMkLst>
        <pc:spChg chg="mod">
          <ac:chgData name="Xin Luo" userId="82312ee5779919a4" providerId="LiveId" clId="{BFAFECF2-D5A2-CE40-878B-0F8AFFEBE31F}" dt="2024-08-21T08:25:48.610" v="4926" actId="20577"/>
          <ac:spMkLst>
            <pc:docMk/>
            <pc:sldMk cId="4067577602" sldId="2605"/>
            <ac:spMk id="5" creationId="{8CB3051E-1455-F2D6-027A-C359D1264B18}"/>
          </ac:spMkLst>
        </pc:spChg>
        <pc:spChg chg="mod">
          <ac:chgData name="Xin Luo" userId="82312ee5779919a4" providerId="LiveId" clId="{BFAFECF2-D5A2-CE40-878B-0F8AFFEBE31F}" dt="2024-08-25T03:48:33.445" v="7810" actId="20577"/>
          <ac:spMkLst>
            <pc:docMk/>
            <pc:sldMk cId="4067577602" sldId="2605"/>
            <ac:spMk id="17" creationId="{9E05FFCA-3371-AF5C-381D-71D984055F5A}"/>
          </ac:spMkLst>
        </pc:spChg>
        <pc:grpChg chg="add mod">
          <ac:chgData name="Xin Luo" userId="82312ee5779919a4" providerId="LiveId" clId="{BFAFECF2-D5A2-CE40-878B-0F8AFFEBE31F}" dt="2024-08-21T02:53:25.223" v="2682" actId="1035"/>
          <ac:grpSpMkLst>
            <pc:docMk/>
            <pc:sldMk cId="4067577602" sldId="2605"/>
            <ac:grpSpMk id="4" creationId="{35DA4C39-2260-5D70-DB94-7143F2D03CE5}"/>
          </ac:grpSpMkLst>
        </pc:grpChg>
        <pc:picChg chg="mod">
          <ac:chgData name="Xin Luo" userId="82312ee5779919a4" providerId="LiveId" clId="{BFAFECF2-D5A2-CE40-878B-0F8AFFEBE31F}" dt="2024-08-21T02:53:25.223" v="2682" actId="1035"/>
          <ac:picMkLst>
            <pc:docMk/>
            <pc:sldMk cId="4067577602" sldId="2605"/>
            <ac:picMk id="1026" creationId="{9270A6EE-B03E-77C5-630F-E811251395A0}"/>
          </ac:picMkLst>
        </pc:picChg>
      </pc:sldChg>
      <pc:sldChg chg="addSp modSp mod">
        <pc:chgData name="Xin Luo" userId="82312ee5779919a4" providerId="LiveId" clId="{BFAFECF2-D5A2-CE40-878B-0F8AFFEBE31F}" dt="2024-08-25T03:36:26.553" v="7799" actId="1036"/>
        <pc:sldMkLst>
          <pc:docMk/>
          <pc:sldMk cId="1602808061" sldId="2707"/>
        </pc:sldMkLst>
        <pc:spChg chg="mod">
          <ac:chgData name="Xin Luo" userId="82312ee5779919a4" providerId="LiveId" clId="{BFAFECF2-D5A2-CE40-878B-0F8AFFEBE31F}" dt="2024-08-25T03:34:56.108" v="7765" actId="255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0T15:29:02.877" v="2129"/>
          <ac:spMkLst>
            <pc:docMk/>
            <pc:sldMk cId="1602808061" sldId="2707"/>
            <ac:spMk id="3" creationId="{00000000-0000-0000-0000-000000000000}"/>
          </ac:spMkLst>
        </pc:spChg>
        <pc:spChg chg="add mod">
          <ac:chgData name="Xin Luo" userId="82312ee5779919a4" providerId="LiveId" clId="{BFAFECF2-D5A2-CE40-878B-0F8AFFEBE31F}" dt="2024-08-25T03:36:26.553" v="7799" actId="1036"/>
          <ac:spMkLst>
            <pc:docMk/>
            <pc:sldMk cId="1602808061" sldId="2707"/>
            <ac:spMk id="5" creationId="{C16AD32C-1112-25A1-B638-1BEB3D5594C8}"/>
          </ac:spMkLst>
        </pc:spChg>
        <pc:graphicFrameChg chg="add mod modGraphic">
          <ac:chgData name="Xin Luo" userId="82312ee5779919a4" providerId="LiveId" clId="{BFAFECF2-D5A2-CE40-878B-0F8AFFEBE31F}" dt="2024-08-25T03:36:22.625" v="7795" actId="1036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addSp delSp modSp del mod modNotesTx">
        <pc:chgData name="Xin Luo" userId="82312ee5779919a4" providerId="LiveId" clId="{BFAFECF2-D5A2-CE40-878B-0F8AFFEBE31F}" dt="2024-08-21T08:57:13.336" v="5575" actId="2696"/>
        <pc:sldMkLst>
          <pc:docMk/>
          <pc:sldMk cId="2744383376" sldId="2711"/>
        </pc:sldMkLst>
        <pc:spChg chg="add">
          <ac:chgData name="Xin Luo" userId="82312ee5779919a4" providerId="LiveId" clId="{BFAFECF2-D5A2-CE40-878B-0F8AFFEBE31F}" dt="2024-08-21T08:41:29.333" v="5319" actId="22"/>
          <ac:spMkLst>
            <pc:docMk/>
            <pc:sldMk cId="2744383376" sldId="2711"/>
            <ac:spMk id="5" creationId="{5D620AA7-9799-8B7E-B8E4-9E12103F1330}"/>
          </ac:spMkLst>
        </pc:spChg>
        <pc:spChg chg="mod">
          <ac:chgData name="Xin Luo" userId="82312ee5779919a4" providerId="LiveId" clId="{BFAFECF2-D5A2-CE40-878B-0F8AFFEBE31F}" dt="2024-08-21T04:02:04.535" v="3104" actId="1076"/>
          <ac:spMkLst>
            <pc:docMk/>
            <pc:sldMk cId="2744383376" sldId="2711"/>
            <ac:spMk id="18" creationId="{9D310AF3-A081-4032-01C0-C288D4F7AC53}"/>
          </ac:spMkLst>
        </pc:spChg>
        <pc:picChg chg="add del mod">
          <ac:chgData name="Xin Luo" userId="82312ee5779919a4" providerId="LiveId" clId="{BFAFECF2-D5A2-CE40-878B-0F8AFFEBE31F}" dt="2024-08-21T03:04:50.787" v="3050" actId="478"/>
          <ac:picMkLst>
            <pc:docMk/>
            <pc:sldMk cId="2744383376" sldId="2711"/>
            <ac:picMk id="2050" creationId="{42DC28C2-3D5D-73E8-D8B9-A24B3EECF69A}"/>
          </ac:picMkLst>
        </pc:picChg>
        <pc:picChg chg="add del mod">
          <ac:chgData name="Xin Luo" userId="82312ee5779919a4" providerId="LiveId" clId="{BFAFECF2-D5A2-CE40-878B-0F8AFFEBE31F}" dt="2024-08-21T04:01:41.965" v="3097" actId="478"/>
          <ac:picMkLst>
            <pc:docMk/>
            <pc:sldMk cId="2744383376" sldId="2711"/>
            <ac:picMk id="2052" creationId="{4F12A3F8-2705-D94B-EFF0-14A39050C038}"/>
          </ac:picMkLst>
        </pc:picChg>
        <pc:picChg chg="add mod">
          <ac:chgData name="Xin Luo" userId="82312ee5779919a4" providerId="LiveId" clId="{BFAFECF2-D5A2-CE40-878B-0F8AFFEBE31F}" dt="2024-08-21T04:02:00.765" v="3103" actId="1076"/>
          <ac:picMkLst>
            <pc:docMk/>
            <pc:sldMk cId="2744383376" sldId="2711"/>
            <ac:picMk id="2054" creationId="{FEC521F7-391C-8D20-C6CF-1D6C4F0AA32E}"/>
          </ac:picMkLst>
        </pc:picChg>
      </pc:sldChg>
      <pc:sldChg chg="addSp delSp modSp mod ord modNotesTx">
        <pc:chgData name="Xin Luo" userId="82312ee5779919a4" providerId="LiveId" clId="{BFAFECF2-D5A2-CE40-878B-0F8AFFEBE31F}" dt="2024-08-22T04:08:02.285" v="7087" actId="20577"/>
        <pc:sldMkLst>
          <pc:docMk/>
          <pc:sldMk cId="280619949" sldId="2714"/>
        </pc:sldMkLst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4" creationId="{84C6D5FE-A66A-D657-7F4D-E81280D470AA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6" creationId="{61AA08CB-E291-420F-B96C-7BC953EE2B94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0" creationId="{77C3CB29-4C61-B869-6E08-47F9AA55803F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1" creationId="{38CD0DFD-455C-04F7-826D-2F86EF1F403D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2" creationId="{48DDACB2-4031-3D05-15DC-ADD8618BF069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3" creationId="{ECC58A8B-A0B8-EF6B-04FC-1E09B8DFFE02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4" creationId="{C98D71BB-BB0B-5CCC-B33E-8307585C1D9C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5" creationId="{8470C89F-B5DA-20A2-D1C8-A4B56D650173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6" creationId="{6ACDC358-CD80-4DD6-6828-E07179BFA854}"/>
          </ac:spMkLst>
        </pc:spChg>
        <pc:spChg chg="mod">
          <ac:chgData name="Xin Luo" userId="82312ee5779919a4" providerId="LiveId" clId="{BFAFECF2-D5A2-CE40-878B-0F8AFFEBE31F}" dt="2024-08-21T08:07:46.818" v="4858" actId="20577"/>
          <ac:spMkLst>
            <pc:docMk/>
            <pc:sldMk cId="280619949" sldId="2714"/>
            <ac:spMk id="17" creationId="{9E05FFCA-3371-AF5C-381D-71D984055F5A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8" creationId="{92DFB14E-92E9-2C58-3201-0E62578C9885}"/>
          </ac:spMkLst>
        </pc:spChg>
        <pc:spChg chg="add del mod">
          <ac:chgData name="Xin Luo" userId="82312ee5779919a4" providerId="LiveId" clId="{BFAFECF2-D5A2-CE40-878B-0F8AFFEBE31F}" dt="2024-08-21T07:45:22.441" v="4234" actId="478"/>
          <ac:spMkLst>
            <pc:docMk/>
            <pc:sldMk cId="280619949" sldId="2714"/>
            <ac:spMk id="19" creationId="{23A06F8E-0308-A634-4FE7-1DA751D8B015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6" creationId="{84C6D5FE-A66A-D657-7F4D-E81280D470AA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7" creationId="{61AA08CB-E291-420F-B96C-7BC953EE2B94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8" creationId="{77C3CB29-4C61-B869-6E08-47F9AA55803F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79" creationId="{38CD0DFD-455C-04F7-826D-2F86EF1F403D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0" creationId="{48DDACB2-4031-3D05-15DC-ADD8618BF069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1" creationId="{ECC58A8B-A0B8-EF6B-04FC-1E09B8DFFE02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2" creationId="{C98D71BB-BB0B-5CCC-B33E-8307585C1D9C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3" creationId="{8470C89F-B5DA-20A2-D1C8-A4B56D650173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4" creationId="{6ACDC358-CD80-4DD6-6828-E07179BFA854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5" creationId="{92DFB14E-92E9-2C58-3201-0E62578C9885}"/>
          </ac:spMkLst>
        </pc:spChg>
        <pc:spChg chg="add del mod">
          <ac:chgData name="Xin Luo" userId="82312ee5779919a4" providerId="LiveId" clId="{BFAFECF2-D5A2-CE40-878B-0F8AFFEBE31F}" dt="2024-08-21T07:46:47.004" v="4255" actId="478"/>
          <ac:spMkLst>
            <pc:docMk/>
            <pc:sldMk cId="280619949" sldId="2714"/>
            <ac:spMk id="86" creationId="{23A06F8E-0308-A634-4FE7-1DA751D8B015}"/>
          </ac:spMkLst>
        </pc:spChg>
        <pc:spChg chg="add mod">
          <ac:chgData name="Xin Luo" userId="82312ee5779919a4" providerId="LiveId" clId="{BFAFECF2-D5A2-CE40-878B-0F8AFFEBE31F}" dt="2024-08-21T07:50:36.319" v="4356" actId="1036"/>
          <ac:spMkLst>
            <pc:docMk/>
            <pc:sldMk cId="280619949" sldId="2714"/>
            <ac:spMk id="101" creationId="{34B8EB8A-4A02-B511-CFA6-421EBF0A7442}"/>
          </ac:spMkLst>
        </pc:spChg>
        <pc:spChg chg="add mod">
          <ac:chgData name="Xin Luo" userId="82312ee5779919a4" providerId="LiveId" clId="{BFAFECF2-D5A2-CE40-878B-0F8AFFEBE31F}" dt="2024-08-21T07:50:36.319" v="4356" actId="1036"/>
          <ac:spMkLst>
            <pc:docMk/>
            <pc:sldMk cId="280619949" sldId="2714"/>
            <ac:spMk id="103" creationId="{78C110FF-47DC-3C7D-5F5B-AF163F5D58D5}"/>
          </ac:spMkLst>
        </pc:spChg>
        <pc:spChg chg="add mod">
          <ac:chgData name="Xin Luo" userId="82312ee5779919a4" providerId="LiveId" clId="{BFAFECF2-D5A2-CE40-878B-0F8AFFEBE31F}" dt="2024-08-21T07:50:36.319" v="4356" actId="1036"/>
          <ac:spMkLst>
            <pc:docMk/>
            <pc:sldMk cId="280619949" sldId="2714"/>
            <ac:spMk id="104" creationId="{60C2E871-AECE-70E5-600D-CCC92495D06A}"/>
          </ac:spMkLst>
        </pc:spChg>
        <pc:grpChg chg="add del mod">
          <ac:chgData name="Xin Luo" userId="82312ee5779919a4" providerId="LiveId" clId="{BFAFECF2-D5A2-CE40-878B-0F8AFFEBE31F}" dt="2024-08-21T07:46:05.465" v="4245" actId="478"/>
          <ac:grpSpMkLst>
            <pc:docMk/>
            <pc:sldMk cId="280619949" sldId="2714"/>
            <ac:grpSpMk id="9" creationId="{7C46DFDE-4B13-99B2-6717-B313A96CDC60}"/>
          </ac:grpSpMkLst>
        </pc:grpChg>
        <pc:picChg chg="add mod">
          <ac:chgData name="Xin Luo" userId="82312ee5779919a4" providerId="LiveId" clId="{BFAFECF2-D5A2-CE40-878B-0F8AFFEBE31F}" dt="2024-08-21T07:48:32.134" v="4282"/>
          <ac:picMkLst>
            <pc:docMk/>
            <pc:sldMk cId="280619949" sldId="2714"/>
            <ac:picMk id="102" creationId="{8C52C21B-606B-CD52-4744-29C62C9A005C}"/>
          </ac:picMkLst>
        </pc:pic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1" creationId="{5FFF86D5-8FD9-69C0-3571-48D525420E5B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3" creationId="{CA219B1E-AC20-8390-2C30-3454C11BA254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6" creationId="{A7A5BBC4-33B6-9227-158D-61A1CD6F5C2F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29" creationId="{43D0CF01-5328-D78C-976F-656F89A2A292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32" creationId="{822D563D-23F7-96BA-920B-DF11B0B5697D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35" creationId="{DACB5B8C-76A2-2196-487F-3A5646149F8A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43" creationId="{8111A502-DE45-155D-82A1-E6DD0FF45911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48" creationId="{E60C69B5-A4B8-40DC-1931-2D189822B8DE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51" creationId="{ABCB3AB6-F484-A0A1-181C-BF3F0D6853CA}"/>
          </ac:cxnSpMkLst>
        </pc:cxnChg>
        <pc:cxnChg chg="add del mod">
          <ac:chgData name="Xin Luo" userId="82312ee5779919a4" providerId="LiveId" clId="{BFAFECF2-D5A2-CE40-878B-0F8AFFEBE31F}" dt="2024-08-21T07:45:22.441" v="4234" actId="478"/>
          <ac:cxnSpMkLst>
            <pc:docMk/>
            <pc:sldMk cId="280619949" sldId="2714"/>
            <ac:cxnSpMk id="55" creationId="{DEAC019D-F9E7-8E1E-1E7C-C71D9A5F220D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87" creationId="{5FFF86D5-8FD9-69C0-3571-48D525420E5B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88" creationId="{CA219B1E-AC20-8390-2C30-3454C11BA254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89" creationId="{A7A5BBC4-33B6-9227-158D-61A1CD6F5C2F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0" creationId="{43D0CF01-5328-D78C-976F-656F89A2A292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1" creationId="{822D563D-23F7-96BA-920B-DF11B0B5697D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2" creationId="{DACB5B8C-76A2-2196-487F-3A5646149F8A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3" creationId="{8111A502-DE45-155D-82A1-E6DD0FF45911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4" creationId="{E60C69B5-A4B8-40DC-1931-2D189822B8DE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5" creationId="{ABCB3AB6-F484-A0A1-181C-BF3F0D6853CA}"/>
          </ac:cxnSpMkLst>
        </pc:cxnChg>
        <pc:cxnChg chg="add del mod">
          <ac:chgData name="Xin Luo" userId="82312ee5779919a4" providerId="LiveId" clId="{BFAFECF2-D5A2-CE40-878B-0F8AFFEBE31F}" dt="2024-08-21T07:46:47.004" v="4255" actId="478"/>
          <ac:cxnSpMkLst>
            <pc:docMk/>
            <pc:sldMk cId="280619949" sldId="2714"/>
            <ac:cxnSpMk id="96" creationId="{B2ED0FA7-9401-4DFB-3F2D-07BA83F3B359}"/>
          </ac:cxnSpMkLst>
        </pc:cxnChg>
      </pc:sldChg>
      <pc:sldChg chg="modSp mod">
        <pc:chgData name="Xin Luo" userId="82312ee5779919a4" providerId="LiveId" clId="{BFAFECF2-D5A2-CE40-878B-0F8AFFEBE31F}" dt="2024-08-21T09:03:20.566" v="5634" actId="20577"/>
        <pc:sldMkLst>
          <pc:docMk/>
          <pc:sldMk cId="3852391939" sldId="2715"/>
        </pc:sldMkLst>
        <pc:spChg chg="mod">
          <ac:chgData name="Xin Luo" userId="82312ee5779919a4" providerId="LiveId" clId="{BFAFECF2-D5A2-CE40-878B-0F8AFFEBE31F}" dt="2024-08-21T09:03:20.566" v="5634" actId="20577"/>
          <ac:spMkLst>
            <pc:docMk/>
            <pc:sldMk cId="3852391939" sldId="2715"/>
            <ac:spMk id="5" creationId="{FCD10A89-5E0E-5D73-1D4F-9E11D943B29C}"/>
          </ac:spMkLst>
        </pc:spChg>
      </pc:sldChg>
      <pc:sldChg chg="del">
        <pc:chgData name="Xin Luo" userId="82312ee5779919a4" providerId="LiveId" clId="{BFAFECF2-D5A2-CE40-878B-0F8AFFEBE31F}" dt="2024-08-14T01:30:46.315" v="271" actId="2696"/>
        <pc:sldMkLst>
          <pc:docMk/>
          <pc:sldMk cId="3026715585" sldId="2716"/>
        </pc:sldMkLst>
      </pc:sldChg>
      <pc:sldChg chg="modSp mod modNotesTx">
        <pc:chgData name="Xin Luo" userId="82312ee5779919a4" providerId="LiveId" clId="{BFAFECF2-D5A2-CE40-878B-0F8AFFEBE31F}" dt="2024-08-21T09:36:19.363" v="6050" actId="20577"/>
        <pc:sldMkLst>
          <pc:docMk/>
          <pc:sldMk cId="4136986794" sldId="2717"/>
        </pc:sldMkLst>
        <pc:spChg chg="mod">
          <ac:chgData name="Xin Luo" userId="82312ee5779919a4" providerId="LiveId" clId="{BFAFECF2-D5A2-CE40-878B-0F8AFFEBE31F}" dt="2024-08-21T09:36:19.363" v="6050" actId="20577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FAFECF2-D5A2-CE40-878B-0F8AFFEBE31F}" dt="2024-08-21T09:34:05.249" v="5810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 modNotesTx">
        <pc:chgData name="Xin Luo" userId="82312ee5779919a4" providerId="LiveId" clId="{BFAFECF2-D5A2-CE40-878B-0F8AFFEBE31F}" dt="2024-08-25T05:52:08.388" v="8660" actId="20577"/>
        <pc:sldMkLst>
          <pc:docMk/>
          <pc:sldMk cId="1778017482" sldId="2718"/>
        </pc:sldMkLst>
        <pc:spChg chg="mod">
          <ac:chgData name="Xin Luo" userId="82312ee5779919a4" providerId="LiveId" clId="{BFAFECF2-D5A2-CE40-878B-0F8AFFEBE31F}" dt="2024-08-21T09:39:43.608" v="6297" actId="1036"/>
          <ac:spMkLst>
            <pc:docMk/>
            <pc:sldMk cId="1778017482" sldId="2718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5T05:52:08.388" v="8660" actId="20577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FAFECF2-D5A2-CE40-878B-0F8AFFEBE31F}" dt="2024-08-21T09:40:45.940" v="6371" actId="1036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mod">
        <pc:chgData name="Xin Luo" userId="82312ee5779919a4" providerId="LiveId" clId="{BFAFECF2-D5A2-CE40-878B-0F8AFFEBE31F}" dt="2024-08-21T10:20:22.675" v="6785" actId="2710"/>
        <pc:sldMkLst>
          <pc:docMk/>
          <pc:sldMk cId="1858913004" sldId="2719"/>
        </pc:sldMkLst>
        <pc:spChg chg="del mod">
          <ac:chgData name="Xin Luo" userId="82312ee5779919a4" providerId="LiveId" clId="{BFAFECF2-D5A2-CE40-878B-0F8AFFEBE31F}" dt="2024-08-21T10:13:05.124" v="6736" actId="478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10:13:18.351" v="6741" actId="1076"/>
          <ac:spMkLst>
            <pc:docMk/>
            <pc:sldMk cId="1858913004" sldId="2719"/>
            <ac:spMk id="4" creationId="{814FF4E1-B17F-D4F8-E834-173BA3B0D059}"/>
          </ac:spMkLst>
        </pc:spChg>
        <pc:spChg chg="del mod">
          <ac:chgData name="Xin Luo" userId="82312ee5779919a4" providerId="LiveId" clId="{BFAFECF2-D5A2-CE40-878B-0F8AFFEBE31F}" dt="2024-08-21T10:13:05.124" v="6736" actId="478"/>
          <ac:spMkLst>
            <pc:docMk/>
            <pc:sldMk cId="1858913004" sldId="2719"/>
            <ac:spMk id="5" creationId="{FCD10A89-5E0E-5D73-1D4F-9E11D943B29C}"/>
          </ac:spMkLst>
        </pc:spChg>
        <pc:spChg chg="mod">
          <ac:chgData name="Xin Luo" userId="82312ee5779919a4" providerId="LiveId" clId="{BFAFECF2-D5A2-CE40-878B-0F8AFFEBE31F}" dt="2024-08-21T10:20:22.675" v="6785" actId="2710"/>
          <ac:spMkLst>
            <pc:docMk/>
            <pc:sldMk cId="1858913004" sldId="2719"/>
            <ac:spMk id="6" creationId="{10943A92-9E22-44EA-2939-C64F8E264329}"/>
          </ac:spMkLst>
        </pc:spChg>
      </pc:sldChg>
      <pc:sldChg chg="addSp modSp mod modNotesTx">
        <pc:chgData name="Xin Luo" userId="82312ee5779919a4" providerId="LiveId" clId="{BFAFECF2-D5A2-CE40-878B-0F8AFFEBE31F}" dt="2024-08-25T04:30:34.569" v="8325" actId="20577"/>
        <pc:sldMkLst>
          <pc:docMk/>
          <pc:sldMk cId="3480831675" sldId="2720"/>
        </pc:sldMkLst>
        <pc:spChg chg="mod">
          <ac:chgData name="Xin Luo" userId="82312ee5779919a4" providerId="LiveId" clId="{BFAFECF2-D5A2-CE40-878B-0F8AFFEBE31F}" dt="2024-08-21T10:23:20.529" v="6807" actId="113"/>
          <ac:spMkLst>
            <pc:docMk/>
            <pc:sldMk cId="3480831675" sldId="2720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10:23:42.275" v="6816" actId="1035"/>
          <ac:spMkLst>
            <pc:docMk/>
            <pc:sldMk cId="3480831675" sldId="2720"/>
            <ac:spMk id="4" creationId="{58EE51E5-8ACA-984C-6E8D-F8AA658223AD}"/>
          </ac:spMkLst>
        </pc:spChg>
        <pc:spChg chg="mod">
          <ac:chgData name="Xin Luo" userId="82312ee5779919a4" providerId="LiveId" clId="{BFAFECF2-D5A2-CE40-878B-0F8AFFEBE31F}" dt="2024-08-21T10:23:42.275" v="6816" actId="1035"/>
          <ac:spMkLst>
            <pc:docMk/>
            <pc:sldMk cId="3480831675" sldId="2720"/>
            <ac:spMk id="5" creationId="{7F4897FB-F086-F339-A15F-A899143C7919}"/>
          </ac:spMkLst>
        </pc:spChg>
        <pc:spChg chg="mod">
          <ac:chgData name="Xin Luo" userId="82312ee5779919a4" providerId="LiveId" clId="{BFAFECF2-D5A2-CE40-878B-0F8AFFEBE31F}" dt="2024-08-21T10:23:39.719" v="6813" actId="1076"/>
          <ac:spMkLst>
            <pc:docMk/>
            <pc:sldMk cId="3480831675" sldId="2720"/>
            <ac:spMk id="6" creationId="{7ED1482E-3610-E252-0E80-41B202D30E30}"/>
          </ac:spMkLst>
        </pc:spChg>
        <pc:grpChg chg="add mod">
          <ac:chgData name="Xin Luo" userId="82312ee5779919a4" providerId="LiveId" clId="{BFAFECF2-D5A2-CE40-878B-0F8AFFEBE31F}" dt="2024-08-21T10:23:42.275" v="6816" actId="1035"/>
          <ac:grpSpMkLst>
            <pc:docMk/>
            <pc:sldMk cId="3480831675" sldId="2720"/>
            <ac:grpSpMk id="7" creationId="{E634DB46-E788-56EE-F4B0-A9283D67E2A5}"/>
          </ac:grpSpMkLst>
        </pc:grpChg>
        <pc:grpChg chg="add mod">
          <ac:chgData name="Xin Luo" userId="82312ee5779919a4" providerId="LiveId" clId="{BFAFECF2-D5A2-CE40-878B-0F8AFFEBE31F}" dt="2024-08-21T10:23:42.275" v="6816" actId="1035"/>
          <ac:grpSpMkLst>
            <pc:docMk/>
            <pc:sldMk cId="3480831675" sldId="2720"/>
            <ac:grpSpMk id="8" creationId="{BB65FD0E-E316-6066-4389-7065344DA6C1}"/>
          </ac:grpSpMkLst>
        </pc:grpChg>
        <pc:grpChg chg="add mod">
          <ac:chgData name="Xin Luo" userId="82312ee5779919a4" providerId="LiveId" clId="{BFAFECF2-D5A2-CE40-878B-0F8AFFEBE31F}" dt="2024-08-21T10:23:39.719" v="6813" actId="1076"/>
          <ac:grpSpMkLst>
            <pc:docMk/>
            <pc:sldMk cId="3480831675" sldId="2720"/>
            <ac:grpSpMk id="9" creationId="{B324381F-BCB7-0631-22F3-52F5D1CA46D8}"/>
          </ac:grpSpMkLst>
        </pc:grpChg>
        <pc:picChg chg="mod">
          <ac:chgData name="Xin Luo" userId="82312ee5779919a4" providerId="LiveId" clId="{BFAFECF2-D5A2-CE40-878B-0F8AFFEBE31F}" dt="2024-08-21T10:23:42.275" v="6816" actId="1035"/>
          <ac:picMkLst>
            <pc:docMk/>
            <pc:sldMk cId="3480831675" sldId="2720"/>
            <ac:picMk id="5124" creationId="{D17BE6F3-1008-2FC6-54D2-736C673B73E8}"/>
          </ac:picMkLst>
        </pc:picChg>
        <pc:picChg chg="mod">
          <ac:chgData name="Xin Luo" userId="82312ee5779919a4" providerId="LiveId" clId="{BFAFECF2-D5A2-CE40-878B-0F8AFFEBE31F}" dt="2024-08-21T10:23:42.275" v="6816" actId="1035"/>
          <ac:picMkLst>
            <pc:docMk/>
            <pc:sldMk cId="3480831675" sldId="2720"/>
            <ac:picMk id="5126" creationId="{EBB0C876-4E86-C2ED-5EE6-3B2BD26768B9}"/>
          </ac:picMkLst>
        </pc:picChg>
        <pc:picChg chg="mod">
          <ac:chgData name="Xin Luo" userId="82312ee5779919a4" providerId="LiveId" clId="{BFAFECF2-D5A2-CE40-878B-0F8AFFEBE31F}" dt="2024-08-21T10:23:39.719" v="6813" actId="1076"/>
          <ac:picMkLst>
            <pc:docMk/>
            <pc:sldMk cId="3480831675" sldId="2720"/>
            <ac:picMk id="5128" creationId="{59C29F54-F731-6EBD-ECA9-847BE3563121}"/>
          </ac:picMkLst>
        </pc:picChg>
      </pc:sldChg>
      <pc:sldChg chg="del">
        <pc:chgData name="Xin Luo" userId="82312ee5779919a4" providerId="LiveId" clId="{BFAFECF2-D5A2-CE40-878B-0F8AFFEBE31F}" dt="2024-08-20T15:27:48.907" v="2099" actId="2696"/>
        <pc:sldMkLst>
          <pc:docMk/>
          <pc:sldMk cId="295872025" sldId="2722"/>
        </pc:sldMkLst>
      </pc:sldChg>
      <pc:sldChg chg="addSp modSp mod">
        <pc:chgData name="Xin Luo" userId="82312ee5779919a4" providerId="LiveId" clId="{BFAFECF2-D5A2-CE40-878B-0F8AFFEBE31F}" dt="2024-08-21T10:24:21.322" v="6828" actId="20577"/>
        <pc:sldMkLst>
          <pc:docMk/>
          <pc:sldMk cId="769179569" sldId="2723"/>
        </pc:sldMkLst>
        <pc:spChg chg="mod">
          <ac:chgData name="Xin Luo" userId="82312ee5779919a4" providerId="LiveId" clId="{BFAFECF2-D5A2-CE40-878B-0F8AFFEBE31F}" dt="2024-08-21T10:24:21.322" v="6828" actId="20577"/>
          <ac:spMkLst>
            <pc:docMk/>
            <pc:sldMk cId="769179569" sldId="2723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9:00:21.781" v="5592" actId="1035"/>
          <ac:spMkLst>
            <pc:docMk/>
            <pc:sldMk cId="769179569" sldId="2723"/>
            <ac:spMk id="8" creationId="{B47BA76F-2578-FEE3-7B7C-91CFA64B3C12}"/>
          </ac:spMkLst>
        </pc:spChg>
        <pc:spChg chg="mod">
          <ac:chgData name="Xin Luo" userId="82312ee5779919a4" providerId="LiveId" clId="{BFAFECF2-D5A2-CE40-878B-0F8AFFEBE31F}" dt="2024-08-21T09:01:32.639" v="5603" actId="14100"/>
          <ac:spMkLst>
            <pc:docMk/>
            <pc:sldMk cId="769179569" sldId="2723"/>
            <ac:spMk id="17" creationId="{9E05FFCA-3371-AF5C-381D-71D984055F5A}"/>
          </ac:spMkLst>
        </pc:spChg>
        <pc:grpChg chg="add mod">
          <ac:chgData name="Xin Luo" userId="82312ee5779919a4" providerId="LiveId" clId="{BFAFECF2-D5A2-CE40-878B-0F8AFFEBE31F}" dt="2024-08-21T09:00:43.390" v="5601" actId="1036"/>
          <ac:grpSpMkLst>
            <pc:docMk/>
            <pc:sldMk cId="769179569" sldId="2723"/>
            <ac:grpSpMk id="4" creationId="{78D75211-9441-2E37-33EF-DDFE1A5C7170}"/>
          </ac:grpSpMkLst>
        </pc:grpChg>
        <pc:picChg chg="mod">
          <ac:chgData name="Xin Luo" userId="82312ee5779919a4" providerId="LiveId" clId="{BFAFECF2-D5A2-CE40-878B-0F8AFFEBE31F}" dt="2024-08-21T09:00:13.601" v="5587" actId="164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 ord">
        <pc:chgData name="Xin Luo" userId="82312ee5779919a4" providerId="LiveId" clId="{BFAFECF2-D5A2-CE40-878B-0F8AFFEBE31F}" dt="2024-08-21T02:45:32.541" v="2320" actId="1036"/>
        <pc:sldMkLst>
          <pc:docMk/>
          <pc:sldMk cId="57442970" sldId="2725"/>
        </pc:sldMkLst>
        <pc:spChg chg="mod">
          <ac:chgData name="Xin Luo" userId="82312ee5779919a4" providerId="LiveId" clId="{BFAFECF2-D5A2-CE40-878B-0F8AFFEBE31F}" dt="2024-08-20T15:26:00.084" v="2085" actId="20577"/>
          <ac:spMkLst>
            <pc:docMk/>
            <pc:sldMk cId="57442970" sldId="2725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0T15:28:59.617" v="2128"/>
          <ac:spMkLst>
            <pc:docMk/>
            <pc:sldMk cId="57442970" sldId="2725"/>
            <ac:spMk id="3" creationId="{00000000-0000-0000-0000-000000000000}"/>
          </ac:spMkLst>
        </pc:spChg>
        <pc:picChg chg="mod">
          <ac:chgData name="Xin Luo" userId="82312ee5779919a4" providerId="LiveId" clId="{BFAFECF2-D5A2-CE40-878B-0F8AFFEBE31F}" dt="2024-08-21T02:45:32.541" v="2320" actId="1036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638954467" sldId="2726"/>
        </pc:sldMkLst>
      </pc:sldChg>
      <pc:sldChg chg="modSp add del mod ord">
        <pc:chgData name="Xin Luo" userId="82312ee5779919a4" providerId="LiveId" clId="{BFAFECF2-D5A2-CE40-878B-0F8AFFEBE31F}" dt="2024-08-25T02:56:28.558" v="7502" actId="115"/>
        <pc:sldMkLst>
          <pc:docMk/>
          <pc:sldMk cId="4114066566" sldId="2726"/>
        </pc:sldMkLst>
        <pc:spChg chg="mod">
          <ac:chgData name="Xin Luo" userId="82312ee5779919a4" providerId="LiveId" clId="{BFAFECF2-D5A2-CE40-878B-0F8AFFEBE31F}" dt="2024-08-20T15:28:41.696" v="2118" actId="20577"/>
          <ac:spMkLst>
            <pc:docMk/>
            <pc:sldMk cId="4114066566" sldId="2726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5T02:56:28.558" v="7502" actId="11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BFAFECF2-D5A2-CE40-878B-0F8AFFEBE31F}" dt="2024-08-25T02:46:36.114" v="7473" actId="20577"/>
        <pc:sldMkLst>
          <pc:docMk/>
          <pc:sldMk cId="623131075" sldId="2727"/>
        </pc:sldMkLst>
        <pc:spChg chg="mod">
          <ac:chgData name="Xin Luo" userId="82312ee5779919a4" providerId="LiveId" clId="{BFAFECF2-D5A2-CE40-878B-0F8AFFEBE31F}" dt="2024-08-20T15:28:38.577" v="2116" actId="20577"/>
          <ac:spMkLst>
            <pc:docMk/>
            <pc:sldMk cId="623131075" sldId="2727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5T02:46:36.114" v="7473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 modNotesTx">
        <pc:chgData name="Xin Luo" userId="82312ee5779919a4" providerId="LiveId" clId="{BFAFECF2-D5A2-CE40-878B-0F8AFFEBE31F}" dt="2024-08-25T03:28:55.802" v="7697" actId="20577"/>
        <pc:sldMkLst>
          <pc:docMk/>
          <pc:sldMk cId="1683372320" sldId="2728"/>
        </pc:sldMkLst>
        <pc:spChg chg="mod">
          <ac:chgData name="Xin Luo" userId="82312ee5779919a4" providerId="LiveId" clId="{BFAFECF2-D5A2-CE40-878B-0F8AFFEBE31F}" dt="2024-08-20T15:28:51.362" v="2126" actId="20577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0T15:25:13.482" v="2028" actId="20577"/>
          <ac:spMkLst>
            <pc:docMk/>
            <pc:sldMk cId="1683372320" sldId="2728"/>
            <ac:spMk id="4" creationId="{DFE91C0B-C9F8-3FEC-3419-2DE0C6E6DCB8}"/>
          </ac:spMkLst>
        </pc:spChg>
        <pc:spChg chg="mod">
          <ac:chgData name="Xin Luo" userId="82312ee5779919a4" providerId="LiveId" clId="{BFAFECF2-D5A2-CE40-878B-0F8AFFEBE31F}" dt="2024-08-25T03:24:22.838" v="7567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 modNotesTx">
        <pc:chgData name="Xin Luo" userId="82312ee5779919a4" providerId="LiveId" clId="{BFAFECF2-D5A2-CE40-878B-0F8AFFEBE31F}" dt="2024-08-21T10:25:04.383" v="6834" actId="20577"/>
        <pc:sldMkLst>
          <pc:docMk/>
          <pc:sldMk cId="240261692" sldId="2729"/>
        </pc:sldMkLst>
        <pc:spChg chg="mod">
          <ac:chgData name="Xin Luo" userId="82312ee5779919a4" providerId="LiveId" clId="{BFAFECF2-D5A2-CE40-878B-0F8AFFEBE31F}" dt="2024-08-21T10:25:04.383" v="6834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9:46:55.189" v="6693" actId="1035"/>
          <ac:spMkLst>
            <pc:docMk/>
            <pc:sldMk cId="240261692" sldId="2729"/>
            <ac:spMk id="5" creationId="{FCD10A89-5E0E-5D73-1D4F-9E11D943B29C}"/>
          </ac:spMkLst>
        </pc:spChg>
      </pc:sldChg>
      <pc:sldChg chg="modSp add del mod modNotesTx">
        <pc:chgData name="Xin Luo" userId="82312ee5779919a4" providerId="LiveId" clId="{BFAFECF2-D5A2-CE40-878B-0F8AFFEBE31F}" dt="2024-08-25T02:58:01.059" v="7541" actId="20577"/>
        <pc:sldMkLst>
          <pc:docMk/>
          <pc:sldMk cId="736914780" sldId="2730"/>
        </pc:sldMkLst>
        <pc:spChg chg="mod">
          <ac:chgData name="Xin Luo" userId="82312ee5779919a4" providerId="LiveId" clId="{BFAFECF2-D5A2-CE40-878B-0F8AFFEBE31F}" dt="2024-08-20T15:28:44.676" v="2120" actId="20577"/>
          <ac:spMkLst>
            <pc:docMk/>
            <pc:sldMk cId="736914780" sldId="2730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1T08:23:24.009" v="4896" actId="1035"/>
          <ac:spMkLst>
            <pc:docMk/>
            <pc:sldMk cId="736914780" sldId="2730"/>
            <ac:spMk id="17" creationId="{9E05FFCA-3371-AF5C-381D-71D984055F5A}"/>
          </ac:spMkLst>
        </pc:spChg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833642740" sldId="2730"/>
        </pc:sldMkLst>
      </pc:sldChg>
      <pc:sldChg chg="addSp delSp modSp mod modNotesTx">
        <pc:chgData name="Xin Luo" userId="82312ee5779919a4" providerId="LiveId" clId="{BFAFECF2-D5A2-CE40-878B-0F8AFFEBE31F}" dt="2024-08-25T03:29:55.540" v="7700" actId="20577"/>
        <pc:sldMkLst>
          <pc:docMk/>
          <pc:sldMk cId="3309691984" sldId="2731"/>
        </pc:sldMkLst>
        <pc:spChg chg="mod">
          <ac:chgData name="Xin Luo" userId="82312ee5779919a4" providerId="LiveId" clId="{BFAFECF2-D5A2-CE40-878B-0F8AFFEBE31F}" dt="2024-08-20T15:28:56.016" v="2127"/>
          <ac:spMkLst>
            <pc:docMk/>
            <pc:sldMk cId="3309691984" sldId="2731"/>
            <ac:spMk id="3" creationId="{00000000-0000-0000-0000-000000000000}"/>
          </ac:spMkLst>
        </pc:spChg>
        <pc:spChg chg="mod">
          <ac:chgData name="Xin Luo" userId="82312ee5779919a4" providerId="LiveId" clId="{BFAFECF2-D5A2-CE40-878B-0F8AFFEBE31F}" dt="2024-08-20T15:25:23.280" v="2036" actId="1038"/>
          <ac:spMkLst>
            <pc:docMk/>
            <pc:sldMk cId="3309691984" sldId="2731"/>
            <ac:spMk id="4" creationId="{DFE91C0B-C9F8-3FEC-3419-2DE0C6E6DCB8}"/>
          </ac:spMkLst>
        </pc:spChg>
        <pc:spChg chg="del">
          <ac:chgData name="Xin Luo" userId="82312ee5779919a4" providerId="LiveId" clId="{BFAFECF2-D5A2-CE40-878B-0F8AFFEBE31F}" dt="2024-08-20T14:47:41.757" v="1653" actId="478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FAFECF2-D5A2-CE40-878B-0F8AFFEBE31F}" dt="2024-08-20T14:47:44.901" v="1654" actId="478"/>
          <ac:spMkLst>
            <pc:docMk/>
            <pc:sldMk cId="3309691984" sldId="2731"/>
            <ac:spMk id="6" creationId="{33F109D0-AAA1-7AD3-B10D-6934C5844CDF}"/>
          </ac:spMkLst>
        </pc:spChg>
        <pc:spChg chg="del">
          <ac:chgData name="Xin Luo" userId="82312ee5779919a4" providerId="LiveId" clId="{BFAFECF2-D5A2-CE40-878B-0F8AFFEBE31F}" dt="2024-08-20T14:47:41.757" v="1653" actId="478"/>
          <ac:spMkLst>
            <pc:docMk/>
            <pc:sldMk cId="3309691984" sldId="2731"/>
            <ac:spMk id="7" creationId="{30E99D8D-10A9-408E-D876-09FB0C8EBDB2}"/>
          </ac:spMkLst>
        </pc:spChg>
        <pc:spChg chg="del">
          <ac:chgData name="Xin Luo" userId="82312ee5779919a4" providerId="LiveId" clId="{BFAFECF2-D5A2-CE40-878B-0F8AFFEBE31F}" dt="2024-08-20T14:47:44.901" v="1654" actId="478"/>
          <ac:spMkLst>
            <pc:docMk/>
            <pc:sldMk cId="3309691984" sldId="2731"/>
            <ac:spMk id="8" creationId="{7D33CA86-78C6-3B8B-51BB-B57FBBE5679D}"/>
          </ac:spMkLst>
        </pc:spChg>
        <pc:spChg chg="del">
          <ac:chgData name="Xin Luo" userId="82312ee5779919a4" providerId="LiveId" clId="{BFAFECF2-D5A2-CE40-878B-0F8AFFEBE31F}" dt="2024-08-20T14:47:41.757" v="1653" actId="478"/>
          <ac:spMkLst>
            <pc:docMk/>
            <pc:sldMk cId="3309691984" sldId="2731"/>
            <ac:spMk id="9" creationId="{100AD77A-3706-464A-3EA9-8E8FB10A183C}"/>
          </ac:spMkLst>
        </pc:spChg>
        <pc:graphicFrameChg chg="add mod modGraphic">
          <ac:chgData name="Xin Luo" userId="82312ee5779919a4" providerId="LiveId" clId="{BFAFECF2-D5A2-CE40-878B-0F8AFFEBE31F}" dt="2024-08-25T03:29:55.540" v="7700" actId="20577"/>
          <ac:graphicFrameMkLst>
            <pc:docMk/>
            <pc:sldMk cId="3309691984" sldId="2731"/>
            <ac:graphicFrameMk id="2" creationId="{B0C6760A-67E2-3852-904D-1709F3C12BE8}"/>
          </ac:graphicFrameMkLst>
        </pc:graphicFrameChg>
      </pc:sldChg>
      <pc:sldChg chg="modSp mod">
        <pc:chgData name="Xin Luo" userId="82312ee5779919a4" providerId="LiveId" clId="{BFAFECF2-D5A2-CE40-878B-0F8AFFEBE31F}" dt="2024-08-21T10:25:07.876" v="6836" actId="20577"/>
        <pc:sldMkLst>
          <pc:docMk/>
          <pc:sldMk cId="1199790559" sldId="2732"/>
        </pc:sldMkLst>
        <pc:spChg chg="mod">
          <ac:chgData name="Xin Luo" userId="82312ee5779919a4" providerId="LiveId" clId="{BFAFECF2-D5A2-CE40-878B-0F8AFFEBE31F}" dt="2024-08-21T10:25:07.876" v="6836" actId="20577"/>
          <ac:spMkLst>
            <pc:docMk/>
            <pc:sldMk cId="1199790559" sldId="2732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9:57:14.033" v="6730" actId="1037"/>
          <ac:spMkLst>
            <pc:docMk/>
            <pc:sldMk cId="1199790559" sldId="2732"/>
            <ac:spMk id="5" creationId="{FCD10A89-5E0E-5D73-1D4F-9E11D943B29C}"/>
          </ac:spMkLst>
        </pc:spChg>
      </pc:sldChg>
      <pc:sldChg chg="modSp mod">
        <pc:chgData name="Xin Luo" userId="82312ee5779919a4" providerId="LiveId" clId="{BFAFECF2-D5A2-CE40-878B-0F8AFFEBE31F}" dt="2024-08-21T10:25:11.324" v="6838" actId="20577"/>
        <pc:sldMkLst>
          <pc:docMk/>
          <pc:sldMk cId="3625541778" sldId="2733"/>
        </pc:sldMkLst>
        <pc:spChg chg="mod">
          <ac:chgData name="Xin Luo" userId="82312ee5779919a4" providerId="LiveId" clId="{BFAFECF2-D5A2-CE40-878B-0F8AFFEBE31F}" dt="2024-08-21T10:25:11.324" v="6838" actId="20577"/>
          <ac:spMkLst>
            <pc:docMk/>
            <pc:sldMk cId="3625541778" sldId="2733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10:20:39.591" v="6795" actId="2710"/>
          <ac:spMkLst>
            <pc:docMk/>
            <pc:sldMk cId="3625541778" sldId="2733"/>
            <ac:spMk id="5" creationId="{FCD10A89-5E0E-5D73-1D4F-9E11D943B29C}"/>
          </ac:spMkLst>
        </pc:spChg>
        <pc:picChg chg="mod">
          <ac:chgData name="Xin Luo" userId="82312ee5779919a4" providerId="LiveId" clId="{BFAFECF2-D5A2-CE40-878B-0F8AFFEBE31F}" dt="2024-08-21T10:20:45.021" v="6803" actId="1035"/>
          <ac:picMkLst>
            <pc:docMk/>
            <pc:sldMk cId="3625541778" sldId="2733"/>
            <ac:picMk id="7" creationId="{D7FD8593-2387-9EBB-B64C-4F79275A1E99}"/>
          </ac:picMkLst>
        </pc:picChg>
      </pc:sldChg>
      <pc:sldChg chg="addSp delSp modSp add del mod ord">
        <pc:chgData name="Xin Luo" userId="82312ee5779919a4" providerId="LiveId" clId="{BFAFECF2-D5A2-CE40-878B-0F8AFFEBE31F}" dt="2024-08-14T01:30:44.839" v="270" actId="2696"/>
        <pc:sldMkLst>
          <pc:docMk/>
          <pc:sldMk cId="1445514274" sldId="2734"/>
        </pc:sldMkLst>
        <pc:spChg chg="del mod">
          <ac:chgData name="Xin Luo" userId="82312ee5779919a4" providerId="LiveId" clId="{BFAFECF2-D5A2-CE40-878B-0F8AFFEBE31F}" dt="2024-08-14T01:23:49.441" v="265" actId="478"/>
          <ac:spMkLst>
            <pc:docMk/>
            <pc:sldMk cId="1445514274" sldId="2734"/>
            <ac:spMk id="4" creationId="{B31A8325-31D8-6F06-6D89-E39763C56875}"/>
          </ac:spMkLst>
        </pc:spChg>
        <pc:spChg chg="del">
          <ac:chgData name="Xin Luo" userId="82312ee5779919a4" providerId="LiveId" clId="{BFAFECF2-D5A2-CE40-878B-0F8AFFEBE31F}" dt="2024-08-14T00:57:41.732" v="2" actId="478"/>
          <ac:spMkLst>
            <pc:docMk/>
            <pc:sldMk cId="1445514274" sldId="2734"/>
            <ac:spMk id="6" creationId="{A742F445-FD1E-D792-ED2C-06B36B983C52}"/>
          </ac:spMkLst>
        </pc:spChg>
        <pc:spChg chg="add mod">
          <ac:chgData name="Xin Luo" userId="82312ee5779919a4" providerId="LiveId" clId="{BFAFECF2-D5A2-CE40-878B-0F8AFFEBE31F}" dt="2024-08-14T01:16:56.393" v="199" actId="208"/>
          <ac:spMkLst>
            <pc:docMk/>
            <pc:sldMk cId="1445514274" sldId="2734"/>
            <ac:spMk id="7" creationId="{97F7B200-A8CB-EF64-C6E7-7CC3B619CDF0}"/>
          </ac:spMkLst>
        </pc:spChg>
        <pc:spChg chg="add mod">
          <ac:chgData name="Xin Luo" userId="82312ee5779919a4" providerId="LiveId" clId="{BFAFECF2-D5A2-CE40-878B-0F8AFFEBE31F}" dt="2024-08-14T01:11:47.293" v="191" actId="14100"/>
          <ac:spMkLst>
            <pc:docMk/>
            <pc:sldMk cId="1445514274" sldId="2734"/>
            <ac:spMk id="8" creationId="{B0BA5FAA-BA4C-D1D4-158E-2B44E9C8CF06}"/>
          </ac:spMkLst>
        </pc:spChg>
        <pc:spChg chg="add mod">
          <ac:chgData name="Xin Luo" userId="82312ee5779919a4" providerId="LiveId" clId="{BFAFECF2-D5A2-CE40-878B-0F8AFFEBE31F}" dt="2024-08-14T01:23:01.908" v="241" actId="164"/>
          <ac:spMkLst>
            <pc:docMk/>
            <pc:sldMk cId="1445514274" sldId="2734"/>
            <ac:spMk id="9" creationId="{88B4BCF4-E582-01D2-16F2-ADEF82E3F149}"/>
          </ac:spMkLst>
        </pc:spChg>
        <pc:spChg chg="add del mod">
          <ac:chgData name="Xin Luo" userId="82312ee5779919a4" providerId="LiveId" clId="{BFAFECF2-D5A2-CE40-878B-0F8AFFEBE31F}" dt="2024-08-14T01:21:35.090" v="232" actId="478"/>
          <ac:spMkLst>
            <pc:docMk/>
            <pc:sldMk cId="1445514274" sldId="2734"/>
            <ac:spMk id="10" creationId="{F5F46A4D-967F-87F3-EDC7-26CE9085BEB1}"/>
          </ac:spMkLst>
        </pc:spChg>
        <pc:spChg chg="add del mod">
          <ac:chgData name="Xin Luo" userId="82312ee5779919a4" providerId="LiveId" clId="{BFAFECF2-D5A2-CE40-878B-0F8AFFEBE31F}" dt="2024-08-14T01:19:16.002" v="219" actId="478"/>
          <ac:spMkLst>
            <pc:docMk/>
            <pc:sldMk cId="1445514274" sldId="2734"/>
            <ac:spMk id="11" creationId="{502ED5E2-BD6C-C356-B5F3-EBC27404991E}"/>
          </ac:spMkLst>
        </pc:spChg>
        <pc:spChg chg="add mod">
          <ac:chgData name="Xin Luo" userId="82312ee5779919a4" providerId="LiveId" clId="{BFAFECF2-D5A2-CE40-878B-0F8AFFEBE31F}" dt="2024-08-14T01:23:01.908" v="241" actId="164"/>
          <ac:spMkLst>
            <pc:docMk/>
            <pc:sldMk cId="1445514274" sldId="2734"/>
            <ac:spMk id="12" creationId="{FE8A73C0-3E3E-6493-DF5F-10F58AC6FDC4}"/>
          </ac:spMkLst>
        </pc:spChg>
        <pc:spChg chg="add mod">
          <ac:chgData name="Xin Luo" userId="82312ee5779919a4" providerId="LiveId" clId="{BFAFECF2-D5A2-CE40-878B-0F8AFFEBE31F}" dt="2024-08-14T01:23:01.908" v="241" actId="164"/>
          <ac:spMkLst>
            <pc:docMk/>
            <pc:sldMk cId="1445514274" sldId="2734"/>
            <ac:spMk id="13" creationId="{DBEE6285-F549-D384-AE03-468D450C6E6B}"/>
          </ac:spMkLst>
        </pc:spChg>
        <pc:spChg chg="add mod">
          <ac:chgData name="Xin Luo" userId="82312ee5779919a4" providerId="LiveId" clId="{BFAFECF2-D5A2-CE40-878B-0F8AFFEBE31F}" dt="2024-08-14T01:23:58.306" v="269" actId="14100"/>
          <ac:spMkLst>
            <pc:docMk/>
            <pc:sldMk cId="1445514274" sldId="2734"/>
            <ac:spMk id="16" creationId="{0D7529E5-0283-DD5E-F8F4-FB925832239E}"/>
          </ac:spMkLst>
        </pc:spChg>
        <pc:grpChg chg="add mod">
          <ac:chgData name="Xin Luo" userId="82312ee5779919a4" providerId="LiveId" clId="{BFAFECF2-D5A2-CE40-878B-0F8AFFEBE31F}" dt="2024-08-14T01:23:17.716" v="261" actId="14100"/>
          <ac:grpSpMkLst>
            <pc:docMk/>
            <pc:sldMk cId="1445514274" sldId="2734"/>
            <ac:grpSpMk id="14" creationId="{CA0FD28F-8A86-5661-ED94-8E0D85143558}"/>
          </ac:grpSpMkLst>
        </pc:grpChg>
        <pc:picChg chg="add mod">
          <ac:chgData name="Xin Luo" userId="82312ee5779919a4" providerId="LiveId" clId="{BFAFECF2-D5A2-CE40-878B-0F8AFFEBE31F}" dt="2024-08-14T01:23:51.782" v="267" actId="1076"/>
          <ac:picMkLst>
            <pc:docMk/>
            <pc:sldMk cId="1445514274" sldId="2734"/>
            <ac:picMk id="15" creationId="{410A9081-06A9-DE09-BB46-349DE8B918B5}"/>
          </ac:picMkLst>
        </pc:picChg>
        <pc:picChg chg="del">
          <ac:chgData name="Xin Luo" userId="82312ee5779919a4" providerId="LiveId" clId="{BFAFECF2-D5A2-CE40-878B-0F8AFFEBE31F}" dt="2024-08-14T00:57:40.522" v="1" actId="478"/>
          <ac:picMkLst>
            <pc:docMk/>
            <pc:sldMk cId="1445514274" sldId="2734"/>
            <ac:picMk id="1028" creationId="{66985166-168F-6888-A257-804014E303E4}"/>
          </ac:picMkLst>
        </pc:picChg>
      </pc:sldChg>
      <pc:sldChg chg="addSp modSp add mod modNotesTx">
        <pc:chgData name="Xin Luo" userId="82312ee5779919a4" providerId="LiveId" clId="{BFAFECF2-D5A2-CE40-878B-0F8AFFEBE31F}" dt="2024-08-25T05:15:17.603" v="8542" actId="20577"/>
        <pc:sldMkLst>
          <pc:docMk/>
          <pc:sldMk cId="1511418579" sldId="2735"/>
        </pc:sldMkLst>
        <pc:spChg chg="mod">
          <ac:chgData name="Xin Luo" userId="82312ee5779919a4" providerId="LiveId" clId="{BFAFECF2-D5A2-CE40-878B-0F8AFFEBE31F}" dt="2024-08-21T10:24:07.447" v="6824" actId="20577"/>
          <ac:spMkLst>
            <pc:docMk/>
            <pc:sldMk cId="1511418579" sldId="2735"/>
            <ac:spMk id="2" creationId="{631AADB6-C88A-D817-4683-FC087E4E240F}"/>
          </ac:spMkLst>
        </pc:spChg>
        <pc:spChg chg="mod">
          <ac:chgData name="Xin Luo" userId="82312ee5779919a4" providerId="LiveId" clId="{BFAFECF2-D5A2-CE40-878B-0F8AFFEBE31F}" dt="2024-08-21T08:57:39.233" v="5583" actId="1036"/>
          <ac:spMkLst>
            <pc:docMk/>
            <pc:sldMk cId="1511418579" sldId="2735"/>
            <ac:spMk id="4" creationId="{B31A8325-31D8-6F06-6D89-E39763C56875}"/>
          </ac:spMkLst>
        </pc:spChg>
        <pc:spChg chg="mod">
          <ac:chgData name="Xin Luo" userId="82312ee5779919a4" providerId="LiveId" clId="{BFAFECF2-D5A2-CE40-878B-0F8AFFEBE31F}" dt="2024-08-21T08:58:16.372" v="5586" actId="14100"/>
          <ac:spMkLst>
            <pc:docMk/>
            <pc:sldMk cId="1511418579" sldId="2735"/>
            <ac:spMk id="6" creationId="{A742F445-FD1E-D792-ED2C-06B36B983C52}"/>
          </ac:spMkLst>
        </pc:spChg>
        <pc:grpChg chg="add mod">
          <ac:chgData name="Xin Luo" userId="82312ee5779919a4" providerId="LiveId" clId="{BFAFECF2-D5A2-CE40-878B-0F8AFFEBE31F}" dt="2024-08-21T08:58:08.378" v="5585" actId="1076"/>
          <ac:grpSpMkLst>
            <pc:docMk/>
            <pc:sldMk cId="1511418579" sldId="2735"/>
            <ac:grpSpMk id="7" creationId="{C052C38F-B1D3-FD3F-98F8-EAD78FCC6742}"/>
          </ac:grpSpMkLst>
        </pc:grpChg>
        <pc:picChg chg="mod">
          <ac:chgData name="Xin Luo" userId="82312ee5779919a4" providerId="LiveId" clId="{BFAFECF2-D5A2-CE40-878B-0F8AFFEBE31F}" dt="2024-08-21T08:58:08.378" v="5585" actId="1076"/>
          <ac:picMkLst>
            <pc:docMk/>
            <pc:sldMk cId="1511418579" sldId="2735"/>
            <ac:picMk id="1028" creationId="{66985166-168F-6888-A257-804014E303E4}"/>
          </ac:picMkLst>
        </pc:picChg>
      </pc:sldChg>
      <pc:sldChg chg="add del">
        <pc:chgData name="Xin Luo" userId="82312ee5779919a4" providerId="LiveId" clId="{BFAFECF2-D5A2-CE40-878B-0F8AFFEBE31F}" dt="2024-08-20T15:03:51.560" v="1765" actId="2696"/>
        <pc:sldMkLst>
          <pc:docMk/>
          <pc:sldMk cId="417846129" sldId="2736"/>
        </pc:sldMkLst>
      </pc:sldChg>
      <pc:sldChg chg="delSp modSp add del mod">
        <pc:chgData name="Xin Luo" userId="82312ee5779919a4" providerId="LiveId" clId="{BFAFECF2-D5A2-CE40-878B-0F8AFFEBE31F}" dt="2024-08-21T02:15:33.566" v="2164" actId="20577"/>
        <pc:sldMkLst>
          <pc:docMk/>
          <pc:sldMk cId="567792194" sldId="2736"/>
        </pc:sldMkLst>
        <pc:spChg chg="del">
          <ac:chgData name="Xin Luo" userId="82312ee5779919a4" providerId="LiveId" clId="{BFAFECF2-D5A2-CE40-878B-0F8AFFEBE31F}" dt="2024-08-20T15:04:02.491" v="1768" actId="478"/>
          <ac:spMkLst>
            <pc:docMk/>
            <pc:sldMk cId="567792194" sldId="2736"/>
            <ac:spMk id="6" creationId="{00000000-0000-0000-0000-000000000000}"/>
          </ac:spMkLst>
        </pc:spChg>
        <pc:spChg chg="mod">
          <ac:chgData name="Xin Luo" userId="82312ee5779919a4" providerId="LiveId" clId="{BFAFECF2-D5A2-CE40-878B-0F8AFFEBE31F}" dt="2024-08-21T02:15:33.566" v="2164" actId="20577"/>
          <ac:spMkLst>
            <pc:docMk/>
            <pc:sldMk cId="567792194" sldId="2736"/>
            <ac:spMk id="7" creationId="{00000000-0000-0000-0000-000000000000}"/>
          </ac:spMkLst>
        </pc:spChg>
        <pc:picChg chg="del">
          <ac:chgData name="Xin Luo" userId="82312ee5779919a4" providerId="LiveId" clId="{BFAFECF2-D5A2-CE40-878B-0F8AFFEBE31F}" dt="2024-08-20T15:04:00.879" v="1767" actId="478"/>
          <ac:picMkLst>
            <pc:docMk/>
            <pc:sldMk cId="567792194" sldId="2736"/>
            <ac:picMk id="2" creationId="{B1E4918B-D554-4A69-99FC-ADBB77783CDE}"/>
          </ac:picMkLst>
        </pc:picChg>
      </pc:sldChg>
      <pc:sldChg chg="add del">
        <pc:chgData name="Xin Luo" userId="82312ee5779919a4" providerId="LiveId" clId="{BFAFECF2-D5A2-CE40-878B-0F8AFFEBE31F}" dt="2024-08-20T15:02:41.897" v="1759" actId="2696"/>
        <pc:sldMkLst>
          <pc:docMk/>
          <pc:sldMk cId="1889349413" sldId="2736"/>
        </pc:sldMkLst>
      </pc:sldChg>
      <pc:sldChg chg="add del">
        <pc:chgData name="Xin Luo" userId="82312ee5779919a4" providerId="LiveId" clId="{BFAFECF2-D5A2-CE40-878B-0F8AFFEBE31F}" dt="2024-08-20T15:02:55.318" v="1761" actId="2696"/>
        <pc:sldMkLst>
          <pc:docMk/>
          <pc:sldMk cId="2125950879" sldId="2736"/>
        </pc:sldMkLst>
      </pc:sldChg>
      <pc:sldChg chg="add del">
        <pc:chgData name="Xin Luo" userId="82312ee5779919a4" providerId="LiveId" clId="{BFAFECF2-D5A2-CE40-878B-0F8AFFEBE31F}" dt="2024-08-20T15:03:46.402" v="1763" actId="2696"/>
        <pc:sldMkLst>
          <pc:docMk/>
          <pc:sldMk cId="2215487177" sldId="2736"/>
        </pc:sldMkLst>
      </pc:sldChg>
      <pc:sldChg chg="add del">
        <pc:chgData name="Xin Luo" userId="82312ee5779919a4" providerId="LiveId" clId="{BFAFECF2-D5A2-CE40-878B-0F8AFFEBE31F}" dt="2024-08-20T15:02:09.023" v="1757" actId="2696"/>
        <pc:sldMkLst>
          <pc:docMk/>
          <pc:sldMk cId="3486679618" sldId="2736"/>
        </pc:sldMkLst>
      </pc:sldChg>
      <pc:sldChg chg="addSp delSp modSp add del mod modNotesTx">
        <pc:chgData name="Xin Luo" userId="82312ee5779919a4" providerId="LiveId" clId="{BFAFECF2-D5A2-CE40-878B-0F8AFFEBE31F}" dt="2024-08-25T03:36:31.868" v="7800" actId="2696"/>
        <pc:sldMkLst>
          <pc:docMk/>
          <pc:sldMk cId="3142526201" sldId="2737"/>
        </pc:sldMkLst>
        <pc:spChg chg="del">
          <ac:chgData name="Xin Luo" userId="82312ee5779919a4" providerId="LiveId" clId="{BFAFECF2-D5A2-CE40-878B-0F8AFFEBE31F}" dt="2024-08-21T02:16:43.035" v="2168" actId="478"/>
          <ac:spMkLst>
            <pc:docMk/>
            <pc:sldMk cId="3142526201" sldId="2737"/>
            <ac:spMk id="2" creationId="{631AADB6-C88A-D817-4683-FC087E4E240F}"/>
          </ac:spMkLst>
        </pc:spChg>
        <pc:spChg chg="add mod">
          <ac:chgData name="Xin Luo" userId="82312ee5779919a4" providerId="LiveId" clId="{BFAFECF2-D5A2-CE40-878B-0F8AFFEBE31F}" dt="2024-08-25T03:32:58.328" v="7725" actId="20577"/>
          <ac:spMkLst>
            <pc:docMk/>
            <pc:sldMk cId="3142526201" sldId="2737"/>
            <ac:spMk id="7" creationId="{F2CCA8EA-6E55-6590-C0A9-B98A91174668}"/>
          </ac:spMkLst>
        </pc:spChg>
        <pc:graphicFrameChg chg="add mod modGraphic">
          <ac:chgData name="Xin Luo" userId="82312ee5779919a4" providerId="LiveId" clId="{BFAFECF2-D5A2-CE40-878B-0F8AFFEBE31F}" dt="2024-08-25T03:32:30.447" v="7702" actId="20577"/>
          <ac:graphicFrameMkLst>
            <pc:docMk/>
            <pc:sldMk cId="3142526201" sldId="2737"/>
            <ac:graphicFrameMk id="4" creationId="{A86663BA-CCDE-42D7-D6A4-470ACE9713DD}"/>
          </ac:graphicFrameMkLst>
        </pc:graphicFrameChg>
        <pc:graphicFrameChg chg="add mod">
          <ac:chgData name="Xin Luo" userId="82312ee5779919a4" providerId="LiveId" clId="{BFAFECF2-D5A2-CE40-878B-0F8AFFEBE31F}" dt="2024-08-21T02:18:42.360" v="2195"/>
          <ac:graphicFrameMkLst>
            <pc:docMk/>
            <pc:sldMk cId="3142526201" sldId="2737"/>
            <ac:graphicFrameMk id="5" creationId="{40F521D5-AA51-92F2-05AF-16112F83AF1C}"/>
          </ac:graphicFrameMkLst>
        </pc:graphicFrameChg>
      </pc:sldChg>
      <pc:sldChg chg="modSp add del mod">
        <pc:chgData name="Xin Luo" userId="82312ee5779919a4" providerId="LiveId" clId="{BFAFECF2-D5A2-CE40-878B-0F8AFFEBE31F}" dt="2024-08-20T15:27:30.585" v="2086" actId="2696"/>
        <pc:sldMkLst>
          <pc:docMk/>
          <pc:sldMk cId="3423654841" sldId="2737"/>
        </pc:sldMkLst>
        <pc:spChg chg="mod">
          <ac:chgData name="Xin Luo" userId="82312ee5779919a4" providerId="LiveId" clId="{BFAFECF2-D5A2-CE40-878B-0F8AFFEBE31F}" dt="2024-08-20T15:06:00.354" v="1811" actId="20577"/>
          <ac:spMkLst>
            <pc:docMk/>
            <pc:sldMk cId="3423654841" sldId="2737"/>
            <ac:spMk id="7" creationId="{00000000-0000-0000-0000-000000000000}"/>
          </ac:spMkLst>
        </pc:spChg>
      </pc:sldChg>
      <pc:sldChg chg="delSp modSp add mod ord modNotesTx">
        <pc:chgData name="Xin Luo" userId="82312ee5779919a4" providerId="LiveId" clId="{BFAFECF2-D5A2-CE40-878B-0F8AFFEBE31F}" dt="2024-08-25T03:55:19.980" v="7930" actId="20577"/>
        <pc:sldMkLst>
          <pc:docMk/>
          <pc:sldMk cId="400859926" sldId="2738"/>
        </pc:sldMkLst>
        <pc:spChg chg="mod">
          <ac:chgData name="Xin Luo" userId="82312ee5779919a4" providerId="LiveId" clId="{BFAFECF2-D5A2-CE40-878B-0F8AFFEBE31F}" dt="2024-08-25T03:53:01.094" v="7821" actId="20577"/>
          <ac:spMkLst>
            <pc:docMk/>
            <pc:sldMk cId="400859926" sldId="2738"/>
            <ac:spMk id="17" creationId="{9E05FFCA-3371-AF5C-381D-71D984055F5A}"/>
          </ac:spMkLst>
        </pc:spChg>
        <pc:spChg chg="mod">
          <ac:chgData name="Xin Luo" userId="82312ee5779919a4" providerId="LiveId" clId="{BFAFECF2-D5A2-CE40-878B-0F8AFFEBE31F}" dt="2024-08-21T08:41:25.313" v="5318" actId="2710"/>
          <ac:spMkLst>
            <pc:docMk/>
            <pc:sldMk cId="400859926" sldId="2738"/>
            <ac:spMk id="18" creationId="{9D310AF3-A081-4032-01C0-C288D4F7AC53}"/>
          </ac:spMkLst>
        </pc:spChg>
        <pc:picChg chg="mod">
          <ac:chgData name="Xin Luo" userId="82312ee5779919a4" providerId="LiveId" clId="{BFAFECF2-D5A2-CE40-878B-0F8AFFEBE31F}" dt="2024-08-21T03:59:48.790" v="3088" actId="1076"/>
          <ac:picMkLst>
            <pc:docMk/>
            <pc:sldMk cId="400859926" sldId="2738"/>
            <ac:picMk id="2052" creationId="{4F12A3F8-2705-D94B-EFF0-14A39050C038}"/>
          </ac:picMkLst>
        </pc:picChg>
        <pc:picChg chg="del">
          <ac:chgData name="Xin Luo" userId="82312ee5779919a4" providerId="LiveId" clId="{BFAFECF2-D5A2-CE40-878B-0F8AFFEBE31F}" dt="2024-08-21T03:59:08.285" v="3075" actId="478"/>
          <ac:picMkLst>
            <pc:docMk/>
            <pc:sldMk cId="400859926" sldId="2738"/>
            <ac:picMk id="2054" creationId="{FEC521F7-391C-8D20-C6CF-1D6C4F0AA32E}"/>
          </ac:picMkLst>
        </pc:picChg>
      </pc:sldChg>
      <pc:sldChg chg="addSp delSp modSp add mod">
        <pc:chgData name="Xin Luo" userId="82312ee5779919a4" providerId="LiveId" clId="{BFAFECF2-D5A2-CE40-878B-0F8AFFEBE31F}" dt="2024-08-25T04:22:53.369" v="8165" actId="20577"/>
        <pc:sldMkLst>
          <pc:docMk/>
          <pc:sldMk cId="3273809162" sldId="2739"/>
        </pc:sldMkLst>
        <pc:spChg chg="add del mod">
          <ac:chgData name="Xin Luo" userId="82312ee5779919a4" providerId="LiveId" clId="{BFAFECF2-D5A2-CE40-878B-0F8AFFEBE31F}" dt="2024-08-21T08:28:00.708" v="5015" actId="478"/>
          <ac:spMkLst>
            <pc:docMk/>
            <pc:sldMk cId="3273809162" sldId="2739"/>
            <ac:spMk id="7" creationId="{BA855EC4-BABB-FC8C-8462-A9BA1997E948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8" creationId="{C1D00AB9-F193-9B1E-EAD5-6B9D5FAB10A9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9" creationId="{CA2DE822-3F58-7068-9A03-744A6C46D4DA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0" creationId="{69E34FEF-B5EF-6930-535C-6FC0E1DB368A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1" creationId="{7BC6AC34-FCA4-2DE2-082B-9005301B2658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2" creationId="{BED86240-21DB-6476-127B-94A72E230D5E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3" creationId="{81DB3D7D-A5A5-846A-5DCD-737D38AC14A0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4" creationId="{AEDECF89-A3C9-3AC6-CD96-3ECAD4FD2D7F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5" creationId="{FCDC8D83-642F-2F95-383D-B706AE7B11FC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6" creationId="{7F9C73BD-C0D6-2607-7D0C-C107D1C53268}"/>
          </ac:spMkLst>
        </pc:spChg>
        <pc:spChg chg="mod">
          <ac:chgData name="Xin Luo" userId="82312ee5779919a4" providerId="LiveId" clId="{BFAFECF2-D5A2-CE40-878B-0F8AFFEBE31F}" dt="2024-08-21T08:07:36.647" v="4856" actId="20577"/>
          <ac:spMkLst>
            <pc:docMk/>
            <pc:sldMk cId="3273809162" sldId="2739"/>
            <ac:spMk id="17" creationId="{9E05FFCA-3371-AF5C-381D-71D984055F5A}"/>
          </ac:spMkLst>
        </pc:spChg>
        <pc:spChg chg="add 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18" creationId="{908E1FEB-7192-98F0-E103-7998A4989876}"/>
          </ac:spMkLst>
        </pc:spChg>
        <pc:spChg chg="add del mod">
          <ac:chgData name="Xin Luo" userId="82312ee5779919a4" providerId="LiveId" clId="{BFAFECF2-D5A2-CE40-878B-0F8AFFEBE31F}" dt="2024-08-21T08:33:29.081" v="5153" actId="478"/>
          <ac:spMkLst>
            <pc:docMk/>
            <pc:sldMk cId="3273809162" sldId="2739"/>
            <ac:spMk id="29" creationId="{18B66EA0-75C1-DC9C-9638-3BA370786C39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6" creationId="{84C6D5FE-A66A-D657-7F4D-E81280D470AA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7" creationId="{61AA08CB-E291-420F-B96C-7BC953EE2B94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8" creationId="{77C3CB29-4C61-B869-6E08-47F9AA55803F}"/>
          </ac:spMkLst>
        </pc:spChg>
        <pc:spChg chg="mod">
          <ac:chgData name="Xin Luo" userId="82312ee5779919a4" providerId="LiveId" clId="{BFAFECF2-D5A2-CE40-878B-0F8AFFEBE31F}" dt="2024-08-21T08:32:29.894" v="5138" actId="164"/>
          <ac:spMkLst>
            <pc:docMk/>
            <pc:sldMk cId="3273809162" sldId="2739"/>
            <ac:spMk id="79" creationId="{38CD0DFD-455C-04F7-826D-2F86EF1F403D}"/>
          </ac:spMkLst>
        </pc:spChg>
        <pc:spChg chg="mod">
          <ac:chgData name="Xin Luo" userId="82312ee5779919a4" providerId="LiveId" clId="{BFAFECF2-D5A2-CE40-878B-0F8AFFEBE31F}" dt="2024-08-25T04:22:53.369" v="8165" actId="20577"/>
          <ac:spMkLst>
            <pc:docMk/>
            <pc:sldMk cId="3273809162" sldId="2739"/>
            <ac:spMk id="80" creationId="{48DDACB2-4031-3D05-15DC-ADD8618BF069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1" creationId="{ECC58A8B-A0B8-EF6B-04FC-1E09B8DFFE02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2" creationId="{C98D71BB-BB0B-5CCC-B33E-8307585C1D9C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3" creationId="{8470C89F-B5DA-20A2-D1C8-A4B56D650173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4" creationId="{6ACDC358-CD80-4DD6-6828-E07179BFA854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5" creationId="{92DFB14E-92E9-2C58-3201-0E62578C9885}"/>
          </ac:spMkLst>
        </pc:spChg>
        <pc:spChg chg="mod">
          <ac:chgData name="Xin Luo" userId="82312ee5779919a4" providerId="LiveId" clId="{BFAFECF2-D5A2-CE40-878B-0F8AFFEBE31F}" dt="2024-08-21T10:25:45.783" v="6852" actId="1036"/>
          <ac:spMkLst>
            <pc:docMk/>
            <pc:sldMk cId="3273809162" sldId="2739"/>
            <ac:spMk id="86" creationId="{23A06F8E-0308-A634-4FE7-1DA751D8B015}"/>
          </ac:spMkLst>
        </pc:spChg>
        <pc:grpChg chg="add mod">
          <ac:chgData name="Xin Luo" userId="82312ee5779919a4" providerId="LiveId" clId="{BFAFECF2-D5A2-CE40-878B-0F8AFFEBE31F}" dt="2024-08-21T10:25:35.812" v="6844" actId="1035"/>
          <ac:grpSpMkLst>
            <pc:docMk/>
            <pc:sldMk cId="3273809162" sldId="2739"/>
            <ac:grpSpMk id="25" creationId="{BA99F4DF-D4EB-7315-8BEC-4FF79C1B1406}"/>
          </ac:grpSpMkLst>
        </pc:grpChg>
        <pc:cxnChg chg="mod">
          <ac:chgData name="Xin Luo" userId="82312ee5779919a4" providerId="LiveId" clId="{BFAFECF2-D5A2-CE40-878B-0F8AFFEBE31F}" dt="2024-08-21T08:32:29.894" v="5138" actId="164"/>
          <ac:cxnSpMkLst>
            <pc:docMk/>
            <pc:sldMk cId="3273809162" sldId="2739"/>
            <ac:cxnSpMk id="87" creationId="{5FFF86D5-8FD9-69C0-3571-48D525420E5B}"/>
          </ac:cxnSpMkLst>
        </pc:cxnChg>
        <pc:cxnChg chg="mod">
          <ac:chgData name="Xin Luo" userId="82312ee5779919a4" providerId="LiveId" clId="{BFAFECF2-D5A2-CE40-878B-0F8AFFEBE31F}" dt="2024-08-21T08:32:29.894" v="5138" actId="164"/>
          <ac:cxnSpMkLst>
            <pc:docMk/>
            <pc:sldMk cId="3273809162" sldId="2739"/>
            <ac:cxnSpMk id="88" creationId="{CA219B1E-AC20-8390-2C30-3454C11BA254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89" creationId="{A7A5BBC4-33B6-9227-158D-61A1CD6F5C2F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0" creationId="{43D0CF01-5328-D78C-976F-656F89A2A292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1" creationId="{822D563D-23F7-96BA-920B-DF11B0B5697D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2" creationId="{DACB5B8C-76A2-2196-487F-3A5646149F8A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3" creationId="{8111A502-DE45-155D-82A1-E6DD0FF45911}"/>
          </ac:cxnSpMkLst>
        </pc:cxnChg>
        <pc:cxnChg chg="mod">
          <ac:chgData name="Xin Luo" userId="82312ee5779919a4" providerId="LiveId" clId="{BFAFECF2-D5A2-CE40-878B-0F8AFFEBE31F}" dt="2024-08-21T08:32:43.997" v="5148" actId="14100"/>
          <ac:cxnSpMkLst>
            <pc:docMk/>
            <pc:sldMk cId="3273809162" sldId="2739"/>
            <ac:cxnSpMk id="94" creationId="{E60C69B5-A4B8-40DC-1931-2D189822B8DE}"/>
          </ac:cxnSpMkLst>
        </pc:cxnChg>
        <pc:cxnChg chg="mod">
          <ac:chgData name="Xin Luo" userId="82312ee5779919a4" providerId="LiveId" clId="{BFAFECF2-D5A2-CE40-878B-0F8AFFEBE31F}" dt="2024-08-21T10:25:45.783" v="6852" actId="1036"/>
          <ac:cxnSpMkLst>
            <pc:docMk/>
            <pc:sldMk cId="3273809162" sldId="2739"/>
            <ac:cxnSpMk id="95" creationId="{ABCB3AB6-F484-A0A1-181C-BF3F0D6853CA}"/>
          </ac:cxnSpMkLst>
        </pc:cxnChg>
        <pc:cxnChg chg="mod">
          <ac:chgData name="Xin Luo" userId="82312ee5779919a4" providerId="LiveId" clId="{BFAFECF2-D5A2-CE40-878B-0F8AFFEBE31F}" dt="2024-08-21T08:32:29.894" v="5138" actId="164"/>
          <ac:cxnSpMkLst>
            <pc:docMk/>
            <pc:sldMk cId="3273809162" sldId="2739"/>
            <ac:cxnSpMk id="96" creationId="{B2ED0FA7-9401-4DFB-3F2D-07BA83F3B359}"/>
          </ac:cxnSpMkLst>
        </pc:cxnChg>
      </pc:sldChg>
      <pc:sldChg chg="addSp delSp add del mod">
        <pc:chgData name="Xin Luo" userId="82312ee5779919a4" providerId="LiveId" clId="{BFAFECF2-D5A2-CE40-878B-0F8AFFEBE31F}" dt="2024-08-21T08:41:41.041" v="5323"/>
        <pc:sldMkLst>
          <pc:docMk/>
          <pc:sldMk cId="2695589778" sldId="2740"/>
        </pc:sldMkLst>
        <pc:spChg chg="add del">
          <ac:chgData name="Xin Luo" userId="82312ee5779919a4" providerId="LiveId" clId="{BFAFECF2-D5A2-CE40-878B-0F8AFFEBE31F}" dt="2024-08-21T08:41:39.858" v="5322" actId="478"/>
          <ac:spMkLst>
            <pc:docMk/>
            <pc:sldMk cId="2695589778" sldId="2740"/>
            <ac:spMk id="17" creationId="{9E05FFCA-3371-AF5C-381D-71D984055F5A}"/>
          </ac:spMkLst>
        </pc:spChg>
      </pc:sldChg>
      <pc:sldChg chg="addSp delSp modSp add mod modNotesTx">
        <pc:chgData name="Xin Luo" userId="82312ee5779919a4" providerId="LiveId" clId="{BFAFECF2-D5A2-CE40-878B-0F8AFFEBE31F}" dt="2024-08-25T05:42:00.785" v="8653" actId="20577"/>
        <pc:sldMkLst>
          <pc:docMk/>
          <pc:sldMk cId="4249011987" sldId="2740"/>
        </pc:sldMkLst>
        <pc:spChg chg="del mod">
          <ac:chgData name="Xin Luo" userId="82312ee5779919a4" providerId="LiveId" clId="{BFAFECF2-D5A2-CE40-878B-0F8AFFEBE31F}" dt="2024-08-21T08:42:22.497" v="5335"/>
          <ac:spMkLst>
            <pc:docMk/>
            <pc:sldMk cId="4249011987" sldId="2740"/>
            <ac:spMk id="5" creationId="{5D620AA7-9799-8B7E-B8E4-9E12103F1330}"/>
          </ac:spMkLst>
        </pc:spChg>
        <pc:spChg chg="add mod">
          <ac:chgData name="Xin Luo" userId="82312ee5779919a4" providerId="LiveId" clId="{BFAFECF2-D5A2-CE40-878B-0F8AFFEBE31F}" dt="2024-08-21T08:42:59.320" v="5347" actId="14100"/>
          <ac:spMkLst>
            <pc:docMk/>
            <pc:sldMk cId="4249011987" sldId="2740"/>
            <ac:spMk id="6" creationId="{593B675D-2F16-9BF9-8FFC-8EE653C0152A}"/>
          </ac:spMkLst>
        </pc:spChg>
        <pc:spChg chg="add del">
          <ac:chgData name="Xin Luo" userId="82312ee5779919a4" providerId="LiveId" clId="{BFAFECF2-D5A2-CE40-878B-0F8AFFEBE31F}" dt="2024-08-21T08:43:18.066" v="5353" actId="22"/>
          <ac:spMkLst>
            <pc:docMk/>
            <pc:sldMk cId="4249011987" sldId="2740"/>
            <ac:spMk id="8" creationId="{8FDD3E8F-7C53-C023-C1C7-CD27D098D955}"/>
          </ac:spMkLst>
        </pc:spChg>
        <pc:spChg chg="add mod">
          <ac:chgData name="Xin Luo" userId="82312ee5779919a4" providerId="LiveId" clId="{BFAFECF2-D5A2-CE40-878B-0F8AFFEBE31F}" dt="2024-08-21T08:44:40.918" v="5367" actId="164"/>
          <ac:spMkLst>
            <pc:docMk/>
            <pc:sldMk cId="4249011987" sldId="2740"/>
            <ac:spMk id="10" creationId="{9AE9F116-3D3D-760D-18AF-1778A201417A}"/>
          </ac:spMkLst>
        </pc:spChg>
        <pc:spChg chg="del">
          <ac:chgData name="Xin Luo" userId="82312ee5779919a4" providerId="LiveId" clId="{BFAFECF2-D5A2-CE40-878B-0F8AFFEBE31F}" dt="2024-08-21T08:41:51.701" v="5325" actId="478"/>
          <ac:spMkLst>
            <pc:docMk/>
            <pc:sldMk cId="4249011987" sldId="2740"/>
            <ac:spMk id="17" creationId="{9E05FFCA-3371-AF5C-381D-71D984055F5A}"/>
          </ac:spMkLst>
        </pc:spChg>
        <pc:spChg chg="mod">
          <ac:chgData name="Xin Luo" userId="82312ee5779919a4" providerId="LiveId" clId="{BFAFECF2-D5A2-CE40-878B-0F8AFFEBE31F}" dt="2024-08-22T04:00:40.461" v="6855" actId="20577"/>
          <ac:spMkLst>
            <pc:docMk/>
            <pc:sldMk cId="4249011987" sldId="2740"/>
            <ac:spMk id="18" creationId="{9D310AF3-A081-4032-01C0-C288D4F7AC53}"/>
          </ac:spMkLst>
        </pc:spChg>
        <pc:grpChg chg="add mod">
          <ac:chgData name="Xin Luo" userId="82312ee5779919a4" providerId="LiveId" clId="{BFAFECF2-D5A2-CE40-878B-0F8AFFEBE31F}" dt="2024-08-21T08:44:40.918" v="5367" actId="164"/>
          <ac:grpSpMkLst>
            <pc:docMk/>
            <pc:sldMk cId="4249011987" sldId="2740"/>
            <ac:grpSpMk id="11" creationId="{BE23C7B5-D277-7FE2-C74C-83CE69616FB8}"/>
          </ac:grpSpMkLst>
        </pc:grpChg>
        <pc:picChg chg="mod">
          <ac:chgData name="Xin Luo" userId="82312ee5779919a4" providerId="LiveId" clId="{BFAFECF2-D5A2-CE40-878B-0F8AFFEBE31F}" dt="2024-08-21T08:44:40.918" v="5367" actId="164"/>
          <ac:picMkLst>
            <pc:docMk/>
            <pc:sldMk cId="4249011987" sldId="2740"/>
            <ac:picMk id="2054" creationId="{FEC521F7-391C-8D20-C6CF-1D6C4F0AA32E}"/>
          </ac:picMkLst>
        </pc:picChg>
      </pc:sldChg>
      <pc:sldChg chg="delSp modSp add del mod">
        <pc:chgData name="Xin Luo" userId="82312ee5779919a4" providerId="LiveId" clId="{BFAFECF2-D5A2-CE40-878B-0F8AFFEBE31F}" dt="2024-08-21T10:12:53.230" v="6734" actId="2696"/>
        <pc:sldMkLst>
          <pc:docMk/>
          <pc:sldMk cId="1359908800" sldId="2741"/>
        </pc:sldMkLst>
        <pc:spChg chg="del">
          <ac:chgData name="Xin Luo" userId="82312ee5779919a4" providerId="LiveId" clId="{BFAFECF2-D5A2-CE40-878B-0F8AFFEBE31F}" dt="2024-08-21T10:12:14.345" v="6732" actId="478"/>
          <ac:spMkLst>
            <pc:docMk/>
            <pc:sldMk cId="1359908800" sldId="2741"/>
            <ac:spMk id="2" creationId="{631AADB6-C88A-D817-4683-FC087E4E240F}"/>
          </ac:spMkLst>
        </pc:spChg>
        <pc:spChg chg="del">
          <ac:chgData name="Xin Luo" userId="82312ee5779919a4" providerId="LiveId" clId="{BFAFECF2-D5A2-CE40-878B-0F8AFFEBE31F}" dt="2024-08-21T10:12:14.345" v="6732" actId="478"/>
          <ac:spMkLst>
            <pc:docMk/>
            <pc:sldMk cId="1359908800" sldId="2741"/>
            <ac:spMk id="5" creationId="{FCD10A89-5E0E-5D73-1D4F-9E11D943B29C}"/>
          </ac:spMkLst>
        </pc:spChg>
        <pc:spChg chg="mod">
          <ac:chgData name="Xin Luo" userId="82312ee5779919a4" providerId="LiveId" clId="{BFAFECF2-D5A2-CE40-878B-0F8AFFEBE31F}" dt="2024-08-21T10:12:20.038" v="6733" actId="14100"/>
          <ac:spMkLst>
            <pc:docMk/>
            <pc:sldMk cId="1359908800" sldId="2741"/>
            <ac:spMk id="6" creationId="{10943A92-9E22-44EA-2939-C64F8E264329}"/>
          </ac:spMkLst>
        </pc:spChg>
      </pc:sldChg>
      <pc:sldChg chg="delSp modSp add mod">
        <pc:chgData name="Xin Luo" userId="82312ee5779919a4" providerId="LiveId" clId="{BFAFECF2-D5A2-CE40-878B-0F8AFFEBE31F}" dt="2024-08-21T10:19:54.380" v="6784" actId="2710"/>
        <pc:sldMkLst>
          <pc:docMk/>
          <pc:sldMk cId="4207004688" sldId="2741"/>
        </pc:sldMkLst>
        <pc:spChg chg="mod">
          <ac:chgData name="Xin Luo" userId="82312ee5779919a4" providerId="LiveId" clId="{BFAFECF2-D5A2-CE40-878B-0F8AFFEBE31F}" dt="2024-08-21T10:17:44.133" v="6745" actId="1076"/>
          <ac:spMkLst>
            <pc:docMk/>
            <pc:sldMk cId="4207004688" sldId="2741"/>
            <ac:spMk id="2" creationId="{631AADB6-C88A-D817-4683-FC087E4E240F}"/>
          </ac:spMkLst>
        </pc:spChg>
        <pc:spChg chg="del">
          <ac:chgData name="Xin Luo" userId="82312ee5779919a4" providerId="LiveId" clId="{BFAFECF2-D5A2-CE40-878B-0F8AFFEBE31F}" dt="2024-08-21T10:17:40.701" v="6744" actId="478"/>
          <ac:spMkLst>
            <pc:docMk/>
            <pc:sldMk cId="4207004688" sldId="2741"/>
            <ac:spMk id="4" creationId="{814FF4E1-B17F-D4F8-E834-173BA3B0D059}"/>
          </ac:spMkLst>
        </pc:spChg>
        <pc:spChg chg="mod">
          <ac:chgData name="Xin Luo" userId="82312ee5779919a4" providerId="LiveId" clId="{BFAFECF2-D5A2-CE40-878B-0F8AFFEBE31F}" dt="2024-08-21T10:19:54.380" v="6784" actId="2710"/>
          <ac:spMkLst>
            <pc:docMk/>
            <pc:sldMk cId="4207004688" sldId="2741"/>
            <ac:spMk id="5" creationId="{FCD10A89-5E0E-5D73-1D4F-9E11D943B29C}"/>
          </ac:spMkLst>
        </pc:spChg>
        <pc:spChg chg="del">
          <ac:chgData name="Xin Luo" userId="82312ee5779919a4" providerId="LiveId" clId="{BFAFECF2-D5A2-CE40-878B-0F8AFFEBE31F}" dt="2024-08-21T10:17:40.701" v="6744" actId="478"/>
          <ac:spMkLst>
            <pc:docMk/>
            <pc:sldMk cId="4207004688" sldId="2741"/>
            <ac:spMk id="6" creationId="{10943A92-9E22-44EA-2939-C64F8E264329}"/>
          </ac:spMkLst>
        </pc:spChg>
      </pc:sldChg>
    </pc:docChg>
  </pc:docChgLst>
  <pc:docChgLst>
    <pc:chgData name="Xin Luo" userId="82312ee5779919a4" providerId="LiveId" clId="{C5C3070D-11CF-AE49-8265-04BAC7D4B97D}"/>
    <pc:docChg chg="undo custSel modSld sldOrd">
      <pc:chgData name="Xin Luo" userId="82312ee5779919a4" providerId="LiveId" clId="{C5C3070D-11CF-AE49-8265-04BAC7D4B97D}" dt="2023-08-28T00:54:03.743" v="305" actId="20577"/>
      <pc:docMkLst>
        <pc:docMk/>
      </pc:docMkLst>
      <pc:sldChg chg="modSp mod">
        <pc:chgData name="Xin Luo" userId="82312ee5779919a4" providerId="LiveId" clId="{C5C3070D-11CF-AE49-8265-04BAC7D4B97D}" dt="2023-08-27T01:06:50.260" v="242" actId="20577"/>
        <pc:sldMkLst>
          <pc:docMk/>
          <pc:sldMk cId="1602808061" sldId="2707"/>
        </pc:sldMkLst>
        <pc:spChg chg="mod">
          <ac:chgData name="Xin Luo" userId="82312ee5779919a4" providerId="LiveId" clId="{C5C3070D-11CF-AE49-8265-04BAC7D4B97D}" dt="2023-08-27T01:06:50.260" v="242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 ord">
        <pc:chgData name="Xin Luo" userId="82312ee5779919a4" providerId="LiveId" clId="{C5C3070D-11CF-AE49-8265-04BAC7D4B97D}" dt="2023-08-26T08:46:16.447" v="71" actId="20577"/>
        <pc:sldMkLst>
          <pc:docMk/>
          <pc:sldMk cId="2744383376" sldId="2711"/>
        </pc:sldMkLst>
        <pc:spChg chg="mod">
          <ac:chgData name="Xin Luo" userId="82312ee5779919a4" providerId="LiveId" clId="{C5C3070D-11CF-AE49-8265-04BAC7D4B97D}" dt="2023-08-26T08:46:16.447" v="71" actId="20577"/>
          <ac:spMkLst>
            <pc:docMk/>
            <pc:sldMk cId="2744383376" sldId="2711"/>
            <ac:spMk id="2" creationId="{631AADB6-C88A-D817-4683-FC087E4E240F}"/>
          </ac:spMkLst>
        </pc:spChg>
      </pc:sldChg>
      <pc:sldChg chg="modSp mod">
        <pc:chgData name="Xin Luo" userId="82312ee5779919a4" providerId="LiveId" clId="{C5C3070D-11CF-AE49-8265-04BAC7D4B97D}" dt="2023-08-26T08:46:19.963" v="73" actId="20577"/>
        <pc:sldMkLst>
          <pc:docMk/>
          <pc:sldMk cId="280619949" sldId="2714"/>
        </pc:sldMkLst>
        <pc:spChg chg="mod">
          <ac:chgData name="Xin Luo" userId="82312ee5779919a4" providerId="LiveId" clId="{C5C3070D-11CF-AE49-8265-04BAC7D4B97D}" dt="2023-08-26T08:46:19.963" v="7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C5C3070D-11CF-AE49-8265-04BAC7D4B97D}" dt="2023-08-26T08:43:06.368" v="68" actId="20577"/>
          <ac:spMkLst>
            <pc:docMk/>
            <pc:sldMk cId="280619949" sldId="2714"/>
            <ac:spMk id="17" creationId="{9E05FFCA-3371-AF5C-381D-71D984055F5A}"/>
          </ac:spMkLst>
        </pc:spChg>
      </pc:sldChg>
      <pc:sldChg chg="modSp mod">
        <pc:chgData name="Xin Luo" userId="82312ee5779919a4" providerId="LiveId" clId="{C5C3070D-11CF-AE49-8265-04BAC7D4B97D}" dt="2023-08-28T00:54:03.743" v="305" actId="20577"/>
        <pc:sldMkLst>
          <pc:docMk/>
          <pc:sldMk cId="3852391939" sldId="2715"/>
        </pc:sldMkLst>
        <pc:spChg chg="mod">
          <ac:chgData name="Xin Luo" userId="82312ee5779919a4" providerId="LiveId" clId="{C5C3070D-11CF-AE49-8265-04BAC7D4B97D}" dt="2023-08-28T00:54:03.743" v="305" actId="20577"/>
          <ac:spMkLst>
            <pc:docMk/>
            <pc:sldMk cId="3852391939" sldId="2715"/>
            <ac:spMk id="5" creationId="{FCD10A89-5E0E-5D73-1D4F-9E11D943B29C}"/>
          </ac:spMkLst>
        </pc:spChg>
      </pc:sldChg>
      <pc:sldChg chg="modSp mod">
        <pc:chgData name="Xin Luo" userId="82312ee5779919a4" providerId="LiveId" clId="{C5C3070D-11CF-AE49-8265-04BAC7D4B97D}" dt="2023-08-26T08:57:53.756" v="93" actId="20577"/>
        <pc:sldMkLst>
          <pc:docMk/>
          <pc:sldMk cId="3026715585" sldId="2716"/>
        </pc:sldMkLst>
        <pc:spChg chg="mod">
          <ac:chgData name="Xin Luo" userId="82312ee5779919a4" providerId="LiveId" clId="{C5C3070D-11CF-AE49-8265-04BAC7D4B97D}" dt="2023-08-26T08:57:53.756" v="93" actId="20577"/>
          <ac:spMkLst>
            <pc:docMk/>
            <pc:sldMk cId="3026715585" sldId="2716"/>
            <ac:spMk id="4" creationId="{B31A8325-31D8-6F06-6D89-E39763C56875}"/>
          </ac:spMkLst>
        </pc:spChg>
      </pc:sldChg>
      <pc:sldChg chg="addSp delSp modSp mod ord">
        <pc:chgData name="Xin Luo" userId="82312ee5779919a4" providerId="LiveId" clId="{C5C3070D-11CF-AE49-8265-04BAC7D4B97D}" dt="2023-08-26T08:54:21.066" v="79" actId="1076"/>
        <pc:sldMkLst>
          <pc:docMk/>
          <pc:sldMk cId="3480831675" sldId="2720"/>
        </pc:sldMkLst>
        <pc:spChg chg="mod">
          <ac:chgData name="Xin Luo" userId="82312ee5779919a4" providerId="LiveId" clId="{C5C3070D-11CF-AE49-8265-04BAC7D4B97D}" dt="2023-08-26T08:54:21.066" v="79" actId="1076"/>
          <ac:spMkLst>
            <pc:docMk/>
            <pc:sldMk cId="3480831675" sldId="2720"/>
            <ac:spMk id="2" creationId="{631AADB6-C88A-D817-4683-FC087E4E240F}"/>
          </ac:spMkLst>
        </pc:spChg>
        <pc:spChg chg="add del mod">
          <ac:chgData name="Xin Luo" userId="82312ee5779919a4" providerId="LiveId" clId="{C5C3070D-11CF-AE49-8265-04BAC7D4B97D}" dt="2023-08-26T08:51:22.121" v="77"/>
          <ac:spMkLst>
            <pc:docMk/>
            <pc:sldMk cId="3480831675" sldId="2720"/>
            <ac:spMk id="7" creationId="{954A5EDB-F053-24D8-E714-D4E522128E2C}"/>
          </ac:spMkLst>
        </pc:spChg>
      </pc:sldChg>
      <pc:sldChg chg="modSp mod">
        <pc:chgData name="Xin Luo" userId="82312ee5779919a4" providerId="LiveId" clId="{C5C3070D-11CF-AE49-8265-04BAC7D4B97D}" dt="2023-08-26T09:06:07.111" v="97"/>
        <pc:sldMkLst>
          <pc:docMk/>
          <pc:sldMk cId="769179569" sldId="2723"/>
        </pc:sldMkLst>
        <pc:spChg chg="mod">
          <ac:chgData name="Xin Luo" userId="82312ee5779919a4" providerId="LiveId" clId="{C5C3070D-11CF-AE49-8265-04BAC7D4B97D}" dt="2023-08-26T09:06:07.111" v="97"/>
          <ac:spMkLst>
            <pc:docMk/>
            <pc:sldMk cId="769179569" sldId="2723"/>
            <ac:spMk id="17" creationId="{9E05FFCA-3371-AF5C-381D-71D984055F5A}"/>
          </ac:spMkLst>
        </pc:spChg>
      </pc:sldChg>
      <pc:sldChg chg="modSp mod">
        <pc:chgData name="Xin Luo" userId="82312ee5779919a4" providerId="LiveId" clId="{C5C3070D-11CF-AE49-8265-04BAC7D4B97D}" dt="2023-08-27T00:54:14.796" v="102" actId="20577"/>
        <pc:sldMkLst>
          <pc:docMk/>
          <pc:sldMk cId="623131075" sldId="2727"/>
        </pc:sldMkLst>
        <pc:spChg chg="mod">
          <ac:chgData name="Xin Luo" userId="82312ee5779919a4" providerId="LiveId" clId="{C5C3070D-11CF-AE49-8265-04BAC7D4B97D}" dt="2023-08-27T00:54:14.796" v="102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C5C3070D-11CF-AE49-8265-04BAC7D4B97D}" dt="2023-08-27T01:00:45.076" v="110" actId="20577"/>
        <pc:sldMkLst>
          <pc:docMk/>
          <pc:sldMk cId="1683372320" sldId="2728"/>
        </pc:sldMkLst>
        <pc:spChg chg="mod">
          <ac:chgData name="Xin Luo" userId="82312ee5779919a4" providerId="LiveId" clId="{C5C3070D-11CF-AE49-8265-04BAC7D4B97D}" dt="2023-08-27T01:00:45.076" v="110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C5C3070D-11CF-AE49-8265-04BAC7D4B97D}" dt="2023-08-27T02:35:15.631" v="244" actId="20577"/>
        <pc:sldMkLst>
          <pc:docMk/>
          <pc:sldMk cId="240261692" sldId="2729"/>
        </pc:sldMkLst>
        <pc:spChg chg="mod">
          <ac:chgData name="Xin Luo" userId="82312ee5779919a4" providerId="LiveId" clId="{C5C3070D-11CF-AE49-8265-04BAC7D4B97D}" dt="2023-08-27T02:35:15.631" v="244" actId="20577"/>
          <ac:spMkLst>
            <pc:docMk/>
            <pc:sldMk cId="240261692" sldId="2729"/>
            <ac:spMk id="5" creationId="{FCD10A89-5E0E-5D73-1D4F-9E11D943B29C}"/>
          </ac:spMkLst>
        </pc:spChg>
      </pc:sldChg>
      <pc:sldChg chg="addSp delSp modSp mod">
        <pc:chgData name="Xin Luo" userId="82312ee5779919a4" providerId="LiveId" clId="{C5C3070D-11CF-AE49-8265-04BAC7D4B97D}" dt="2023-08-27T01:05:38.414" v="213"/>
        <pc:sldMkLst>
          <pc:docMk/>
          <pc:sldMk cId="3309691984" sldId="2731"/>
        </pc:sldMkLst>
        <pc:spChg chg="add del mod">
          <ac:chgData name="Xin Luo" userId="82312ee5779919a4" providerId="LiveId" clId="{C5C3070D-11CF-AE49-8265-04BAC7D4B97D}" dt="2023-08-27T01:05:38.414" v="213"/>
          <ac:spMkLst>
            <pc:docMk/>
            <pc:sldMk cId="3309691984" sldId="2731"/>
            <ac:spMk id="2" creationId="{F4794357-2E85-F063-C2BA-DDC043502CF9}"/>
          </ac:spMkLst>
        </pc:spChg>
        <pc:spChg chg="add del mod">
          <ac:chgData name="Xin Luo" userId="82312ee5779919a4" providerId="LiveId" clId="{C5C3070D-11CF-AE49-8265-04BAC7D4B97D}" dt="2023-08-27T01:04:38.536" v="193" actId="1076"/>
          <ac:spMkLst>
            <pc:docMk/>
            <pc:sldMk cId="3309691984" sldId="2731"/>
            <ac:spMk id="5" creationId="{1B0BE935-AC9C-D1EE-AD6A-7C386013DA7C}"/>
          </ac:spMkLst>
        </pc:spChg>
        <pc:spChg chg="mod">
          <ac:chgData name="Xin Luo" userId="82312ee5779919a4" providerId="LiveId" clId="{C5C3070D-11CF-AE49-8265-04BAC7D4B97D}" dt="2023-08-27T01:04:53.424" v="200" actId="1037"/>
          <ac:spMkLst>
            <pc:docMk/>
            <pc:sldMk cId="3309691984" sldId="2731"/>
            <ac:spMk id="6" creationId="{33F109D0-AAA1-7AD3-B10D-6934C5844CDF}"/>
          </ac:spMkLst>
        </pc:spChg>
        <pc:spChg chg="mod">
          <ac:chgData name="Xin Luo" userId="82312ee5779919a4" providerId="LiveId" clId="{C5C3070D-11CF-AE49-8265-04BAC7D4B97D}" dt="2023-08-27T01:04:49.184" v="195" actId="1076"/>
          <ac:spMkLst>
            <pc:docMk/>
            <pc:sldMk cId="3309691984" sldId="2731"/>
            <ac:spMk id="7" creationId="{30E99D8D-10A9-408E-D876-09FB0C8EBDB2}"/>
          </ac:spMkLst>
        </pc:spChg>
        <pc:spChg chg="mod">
          <ac:chgData name="Xin Luo" userId="82312ee5779919a4" providerId="LiveId" clId="{C5C3070D-11CF-AE49-8265-04BAC7D4B97D}" dt="2023-08-27T01:04:59.011" v="201" actId="14100"/>
          <ac:spMkLst>
            <pc:docMk/>
            <pc:sldMk cId="3309691984" sldId="2731"/>
            <ac:spMk id="8" creationId="{7D33CA86-78C6-3B8B-51BB-B57FBBE5679D}"/>
          </ac:spMkLst>
        </pc:spChg>
        <pc:spChg chg="mod">
          <ac:chgData name="Xin Luo" userId="82312ee5779919a4" providerId="LiveId" clId="{C5C3070D-11CF-AE49-8265-04BAC7D4B97D}" dt="2023-08-27T01:05:04.480" v="210" actId="1036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C2D29A21-CC7D-314A-AEE2-34AB2072A4FE}"/>
    <pc:docChg chg="undo custSel modSld">
      <pc:chgData name="Xin Luo" userId="82312ee5779919a4" providerId="LiveId" clId="{C2D29A21-CC7D-314A-AEE2-34AB2072A4FE}" dt="2023-08-16T11:13:51.791" v="221" actId="1076"/>
      <pc:docMkLst>
        <pc:docMk/>
      </pc:docMkLst>
      <pc:sldChg chg="modSp mod">
        <pc:chgData name="Xin Luo" userId="82312ee5779919a4" providerId="LiveId" clId="{C2D29A21-CC7D-314A-AEE2-34AB2072A4FE}" dt="2023-08-16T10:51:40.590" v="89" actId="1036"/>
        <pc:sldMkLst>
          <pc:docMk/>
          <pc:sldMk cId="4067577602" sldId="2605"/>
        </pc:sldMkLst>
        <pc:spChg chg="mod">
          <ac:chgData name="Xin Luo" userId="82312ee5779919a4" providerId="LiveId" clId="{C2D29A21-CC7D-314A-AEE2-34AB2072A4FE}" dt="2023-08-16T10:51:38.162" v="85" actId="1036"/>
          <ac:spMkLst>
            <pc:docMk/>
            <pc:sldMk cId="4067577602" sldId="2605"/>
            <ac:spMk id="5" creationId="{8CB3051E-1455-F2D6-027A-C359D1264B18}"/>
          </ac:spMkLst>
        </pc:spChg>
        <pc:picChg chg="mod">
          <ac:chgData name="Xin Luo" userId="82312ee5779919a4" providerId="LiveId" clId="{C2D29A21-CC7D-314A-AEE2-34AB2072A4FE}" dt="2023-08-16T10:51:40.590" v="89" actId="103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modSp mod">
        <pc:chgData name="Xin Luo" userId="82312ee5779919a4" providerId="LiveId" clId="{C2D29A21-CC7D-314A-AEE2-34AB2072A4FE}" dt="2023-08-16T10:49:50.985" v="76" actId="113"/>
        <pc:sldMkLst>
          <pc:docMk/>
          <pc:sldMk cId="1602808061" sldId="2707"/>
        </pc:sldMkLst>
        <pc:spChg chg="mod">
          <ac:chgData name="Xin Luo" userId="82312ee5779919a4" providerId="LiveId" clId="{C2D29A21-CC7D-314A-AEE2-34AB2072A4FE}" dt="2023-08-16T10:49:50.985" v="76" actId="113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C2D29A21-CC7D-314A-AEE2-34AB2072A4FE}" dt="2023-08-16T10:48:09.355" v="61" actId="20577"/>
        <pc:sldMkLst>
          <pc:docMk/>
          <pc:sldMk cId="1658607177" sldId="2708"/>
        </pc:sldMkLst>
        <pc:spChg chg="mod">
          <ac:chgData name="Xin Luo" userId="82312ee5779919a4" providerId="LiveId" clId="{C2D29A21-CC7D-314A-AEE2-34AB2072A4FE}" dt="2023-08-16T10:48:09.355" v="61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C2D29A21-CC7D-314A-AEE2-34AB2072A4FE}" dt="2023-08-16T10:47:40.966" v="23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C2D29A21-CC7D-314A-AEE2-34AB2072A4FE}" dt="2023-08-16T11:13:31.900" v="206" actId="20577"/>
        <pc:sldMkLst>
          <pc:docMk/>
          <pc:sldMk cId="1257969106" sldId="2709"/>
        </pc:sldMkLst>
        <pc:spChg chg="mod">
          <ac:chgData name="Xin Luo" userId="82312ee5779919a4" providerId="LiveId" clId="{C2D29A21-CC7D-314A-AEE2-34AB2072A4FE}" dt="2023-08-16T11:13:31.900" v="206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C2D29A21-CC7D-314A-AEE2-34AB2072A4FE}" dt="2023-08-16T10:58:51.257" v="95" actId="2710"/>
        <pc:sldMkLst>
          <pc:docMk/>
          <pc:sldMk cId="2744383376" sldId="2711"/>
        </pc:sldMkLst>
        <pc:spChg chg="mod">
          <ac:chgData name="Xin Luo" userId="82312ee5779919a4" providerId="LiveId" clId="{C2D29A21-CC7D-314A-AEE2-34AB2072A4FE}" dt="2023-08-16T10:58:51.257" v="95" actId="2710"/>
          <ac:spMkLst>
            <pc:docMk/>
            <pc:sldMk cId="2744383376" sldId="2711"/>
            <ac:spMk id="18" creationId="{9D310AF3-A081-4032-01C0-C288D4F7AC53}"/>
          </ac:spMkLst>
        </pc:spChg>
      </pc:sldChg>
      <pc:sldChg chg="modSp mod">
        <pc:chgData name="Xin Luo" userId="82312ee5779919a4" providerId="LiveId" clId="{C2D29A21-CC7D-314A-AEE2-34AB2072A4FE}" dt="2023-08-16T11:13:51.791" v="221" actId="1076"/>
        <pc:sldMkLst>
          <pc:docMk/>
          <pc:sldMk cId="3026715585" sldId="2716"/>
        </pc:sldMkLst>
        <pc:spChg chg="mod">
          <ac:chgData name="Xin Luo" userId="82312ee5779919a4" providerId="LiveId" clId="{C2D29A21-CC7D-314A-AEE2-34AB2072A4FE}" dt="2023-08-16T11:13:44.303" v="208" actId="404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C2D29A21-CC7D-314A-AEE2-34AB2072A4FE}" dt="2023-08-16T11:13:51.791" v="221" actId="1076"/>
          <ac:spMkLst>
            <pc:docMk/>
            <pc:sldMk cId="3026715585" sldId="2716"/>
            <ac:spMk id="6" creationId="{A742F445-FD1E-D792-ED2C-06B36B983C52}"/>
          </ac:spMkLst>
        </pc:spChg>
        <pc:picChg chg="mod">
          <ac:chgData name="Xin Luo" userId="82312ee5779919a4" providerId="LiveId" clId="{C2D29A21-CC7D-314A-AEE2-34AB2072A4FE}" dt="2023-08-16T11:13:48.954" v="220" actId="1037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NotesTx">
        <pc:chgData name="Xin Luo" userId="82312ee5779919a4" providerId="LiveId" clId="{C2D29A21-CC7D-314A-AEE2-34AB2072A4FE}" dt="2023-08-16T11:13:16.801" v="202" actId="20577"/>
        <pc:sldMkLst>
          <pc:docMk/>
          <pc:sldMk cId="3480831675" sldId="2720"/>
        </pc:sldMkLst>
      </pc:sldChg>
    </pc:docChg>
  </pc:docChgLst>
  <pc:docChgLst>
    <pc:chgData name="Xin Luo" userId="82312ee5779919a4" providerId="LiveId" clId="{B8B08BE8-6DB6-AD4B-898C-1A83D0B4AE79}"/>
    <pc:docChg chg="undo custSel modSld">
      <pc:chgData name="Xin Luo" userId="82312ee5779919a4" providerId="LiveId" clId="{B8B08BE8-6DB6-AD4B-898C-1A83D0B4AE79}" dt="2023-08-21T07:43:01.701" v="573" actId="20577"/>
      <pc:docMkLst>
        <pc:docMk/>
      </pc:docMkLst>
      <pc:sldChg chg="modSp">
        <pc:chgData name="Xin Luo" userId="82312ee5779919a4" providerId="LiveId" clId="{B8B08BE8-6DB6-AD4B-898C-1A83D0B4AE79}" dt="2023-08-21T07:42:32.232" v="567" actId="1036"/>
        <pc:sldMkLst>
          <pc:docMk/>
          <pc:sldMk cId="1153920038" sldId="2206"/>
        </pc:sldMkLst>
        <pc:spChg chg="mod">
          <ac:chgData name="Xin Luo" userId="82312ee5779919a4" providerId="LiveId" clId="{B8B08BE8-6DB6-AD4B-898C-1A83D0B4AE79}" dt="2023-08-21T07:42:32.232" v="567" actId="1036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B8B08BE8-6DB6-AD4B-898C-1A83D0B4AE79}" dt="2023-08-18T03:04:04.331" v="564" actId="20577"/>
        <pc:sldMkLst>
          <pc:docMk/>
          <pc:sldMk cId="1658607177" sldId="2708"/>
        </pc:sldMkLst>
        <pc:spChg chg="mod">
          <ac:chgData name="Xin Luo" userId="82312ee5779919a4" providerId="LiveId" clId="{B8B08BE8-6DB6-AD4B-898C-1A83D0B4AE79}" dt="2023-08-18T03:04:04.331" v="564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">
        <pc:chgData name="Xin Luo" userId="82312ee5779919a4" providerId="LiveId" clId="{B8B08BE8-6DB6-AD4B-898C-1A83D0B4AE79}" dt="2023-08-18T02:40:09.761" v="378" actId="1076"/>
        <pc:sldMkLst>
          <pc:docMk/>
          <pc:sldMk cId="3852391939" sldId="2715"/>
        </pc:sldMkLst>
        <pc:picChg chg="mod">
          <ac:chgData name="Xin Luo" userId="82312ee5779919a4" providerId="LiveId" clId="{B8B08BE8-6DB6-AD4B-898C-1A83D0B4AE79}" dt="2023-08-18T02:40:09.761" v="378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modSp mod">
        <pc:chgData name="Xin Luo" userId="82312ee5779919a4" providerId="LiveId" clId="{B8B08BE8-6DB6-AD4B-898C-1A83D0B4AE79}" dt="2023-08-21T07:43:01.701" v="573" actId="20577"/>
        <pc:sldMkLst>
          <pc:docMk/>
          <pc:sldMk cId="1858913004" sldId="2719"/>
        </pc:sldMkLst>
        <pc:spChg chg="mod">
          <ac:chgData name="Xin Luo" userId="82312ee5779919a4" providerId="LiveId" clId="{B8B08BE8-6DB6-AD4B-898C-1A83D0B4AE79}" dt="2023-08-18T02:43:15.176" v="491" actId="1035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B8B08BE8-6DB6-AD4B-898C-1A83D0B4AE79}" dt="2023-08-18T02:42:39.509" v="443" actId="1035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8B08BE8-6DB6-AD4B-898C-1A83D0B4AE79}" dt="2023-08-21T07:43:01.701" v="573" actId="20577"/>
          <ac:spMkLst>
            <pc:docMk/>
            <pc:sldMk cId="1858913004" sldId="2719"/>
            <ac:spMk id="5" creationId="{FCD10A89-5E0E-5D73-1D4F-9E11D943B29C}"/>
          </ac:spMkLst>
        </pc:spChg>
        <pc:spChg chg="mod">
          <ac:chgData name="Xin Luo" userId="82312ee5779919a4" providerId="LiveId" clId="{B8B08BE8-6DB6-AD4B-898C-1A83D0B4AE79}" dt="2023-08-18T02:43:58.677" v="537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addSp delSp modSp mod">
        <pc:chgData name="Xin Luo" userId="82312ee5779919a4" providerId="LiveId" clId="{B8B08BE8-6DB6-AD4B-898C-1A83D0B4AE79}" dt="2023-08-18T02:40:01.260" v="375" actId="1076"/>
        <pc:sldMkLst>
          <pc:docMk/>
          <pc:sldMk cId="769179569" sldId="2723"/>
        </pc:sldMkLst>
        <pc:spChg chg="add del">
          <ac:chgData name="Xin Luo" userId="82312ee5779919a4" providerId="LiveId" clId="{B8B08BE8-6DB6-AD4B-898C-1A83D0B4AE79}" dt="2023-08-18T02:25:14.836" v="328" actId="22"/>
          <ac:spMkLst>
            <pc:docMk/>
            <pc:sldMk cId="769179569" sldId="2723"/>
            <ac:spMk id="5" creationId="{0852BB18-39C8-E42E-ECDB-1D592FEA911D}"/>
          </ac:spMkLst>
        </pc:spChg>
        <pc:spChg chg="add mod">
          <ac:chgData name="Xin Luo" userId="82312ee5779919a4" providerId="LiveId" clId="{B8B08BE8-6DB6-AD4B-898C-1A83D0B4AE79}" dt="2023-08-18T02:27:16.872" v="358" actId="1036"/>
          <ac:spMkLst>
            <pc:docMk/>
            <pc:sldMk cId="769179569" sldId="2723"/>
            <ac:spMk id="8" creationId="{B47BA76F-2578-FEE3-7B7C-91CFA64B3C12}"/>
          </ac:spMkLst>
        </pc:spChg>
        <pc:spChg chg="mod">
          <ac:chgData name="Xin Luo" userId="82312ee5779919a4" providerId="LiveId" clId="{B8B08BE8-6DB6-AD4B-898C-1A83D0B4AE79}" dt="2023-08-18T02:39:55.739" v="373" actId="1035"/>
          <ac:spMkLst>
            <pc:docMk/>
            <pc:sldMk cId="769179569" sldId="2723"/>
            <ac:spMk id="17" creationId="{9E05FFCA-3371-AF5C-381D-71D984055F5A}"/>
          </ac:spMkLst>
        </pc:spChg>
        <pc:picChg chg="del mod">
          <ac:chgData name="Xin Luo" userId="82312ee5779919a4" providerId="LiveId" clId="{B8B08BE8-6DB6-AD4B-898C-1A83D0B4AE79}" dt="2023-08-18T02:26:45.234" v="347" actId="478"/>
          <ac:picMkLst>
            <pc:docMk/>
            <pc:sldMk cId="769179569" sldId="2723"/>
            <ac:picMk id="6" creationId="{E48B3BDE-9687-B26A-07FC-D08825F4C5C7}"/>
          </ac:picMkLst>
        </pc:picChg>
        <pc:picChg chg="add mod">
          <ac:chgData name="Xin Luo" userId="82312ee5779919a4" providerId="LiveId" clId="{B8B08BE8-6DB6-AD4B-898C-1A83D0B4AE79}" dt="2023-08-18T02:40:01.260" v="375" actId="1076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">
        <pc:chgData name="Xin Luo" userId="82312ee5779919a4" providerId="LiveId" clId="{B8B08BE8-6DB6-AD4B-898C-1A83D0B4AE79}" dt="2023-08-18T02:22:39.676" v="323" actId="108"/>
        <pc:sldMkLst>
          <pc:docMk/>
          <pc:sldMk cId="4114066566" sldId="2726"/>
        </pc:sldMkLst>
        <pc:spChg chg="mod">
          <ac:chgData name="Xin Luo" userId="82312ee5779919a4" providerId="LiveId" clId="{B8B08BE8-6DB6-AD4B-898C-1A83D0B4AE79}" dt="2023-08-18T02:22:39.676" v="323" actId="108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B8B08BE8-6DB6-AD4B-898C-1A83D0B4AE79}" dt="2023-08-18T02:22:54.430" v="324" actId="404"/>
        <pc:sldMkLst>
          <pc:docMk/>
          <pc:sldMk cId="1683372320" sldId="2728"/>
        </pc:sldMkLst>
        <pc:spChg chg="mod">
          <ac:chgData name="Xin Luo" userId="82312ee5779919a4" providerId="LiveId" clId="{B8B08BE8-6DB6-AD4B-898C-1A83D0B4AE79}" dt="2023-08-18T02:22:54.430" v="324" actId="404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B8B08BE8-6DB6-AD4B-898C-1A83D0B4AE79}" dt="2023-08-17T10:38:45.716" v="229" actId="13926"/>
        <pc:sldMkLst>
          <pc:docMk/>
          <pc:sldMk cId="240261692" sldId="2729"/>
        </pc:sldMkLst>
        <pc:spChg chg="mod">
          <ac:chgData name="Xin Luo" userId="82312ee5779919a4" providerId="LiveId" clId="{B8B08BE8-6DB6-AD4B-898C-1A83D0B4AE79}" dt="2023-08-17T10:38:45.716" v="229" actId="13926"/>
          <ac:spMkLst>
            <pc:docMk/>
            <pc:sldMk cId="240261692" sldId="2729"/>
            <ac:spMk id="5" creationId="{FCD10A89-5E0E-5D73-1D4F-9E11D943B29C}"/>
          </ac:spMkLst>
        </pc:spChg>
      </pc:sldChg>
      <pc:sldChg chg="addSp delSp modSp mod">
        <pc:chgData name="Xin Luo" userId="82312ee5779919a4" providerId="LiveId" clId="{B8B08BE8-6DB6-AD4B-898C-1A83D0B4AE79}" dt="2023-08-18T03:00:39.875" v="542"/>
        <pc:sldMkLst>
          <pc:docMk/>
          <pc:sldMk cId="1199790559" sldId="2732"/>
        </pc:sldMkLst>
        <pc:spChg chg="mod">
          <ac:chgData name="Xin Luo" userId="82312ee5779919a4" providerId="LiveId" clId="{B8B08BE8-6DB6-AD4B-898C-1A83D0B4AE79}" dt="2023-08-17T10:44:32.733" v="279" actId="1076"/>
          <ac:spMkLst>
            <pc:docMk/>
            <pc:sldMk cId="1199790559" sldId="2732"/>
            <ac:spMk id="5" creationId="{FCD10A89-5E0E-5D73-1D4F-9E11D943B29C}"/>
          </ac:spMkLst>
        </pc:spChg>
        <pc:spChg chg="mod">
          <ac:chgData name="Xin Luo" userId="82312ee5779919a4" providerId="LiveId" clId="{B8B08BE8-6DB6-AD4B-898C-1A83D0B4AE79}" dt="2023-08-18T02:41:26.320" v="381" actId="20577"/>
          <ac:spMkLst>
            <pc:docMk/>
            <pc:sldMk cId="1199790559" sldId="2732"/>
            <ac:spMk id="9" creationId="{D0806663-124A-FC93-799D-3E9155542C92}"/>
          </ac:spMkLst>
        </pc:spChg>
        <pc:spChg chg="add del mod">
          <ac:chgData name="Xin Luo" userId="82312ee5779919a4" providerId="LiveId" clId="{B8B08BE8-6DB6-AD4B-898C-1A83D0B4AE79}" dt="2023-08-18T03:00:39.875" v="542"/>
          <ac:spMkLst>
            <pc:docMk/>
            <pc:sldMk cId="1199790559" sldId="2732"/>
            <ac:spMk id="21" creationId="{A04A6F1F-FEC5-C075-7DE9-E38B2E2C806D}"/>
          </ac:spMkLst>
        </pc:spChg>
        <pc:picChg chg="del mod">
          <ac:chgData name="Xin Luo" userId="82312ee5779919a4" providerId="LiveId" clId="{B8B08BE8-6DB6-AD4B-898C-1A83D0B4AE79}" dt="2023-08-17T10:39:00.230" v="231" actId="478"/>
          <ac:picMkLst>
            <pc:docMk/>
            <pc:sldMk cId="1199790559" sldId="2732"/>
            <ac:picMk id="6" creationId="{2DBA9CB4-7F2C-2F79-C8F7-B159ED2F97ED}"/>
          </ac:picMkLst>
        </pc:picChg>
        <pc:picChg chg="add del mod">
          <ac:chgData name="Xin Luo" userId="82312ee5779919a4" providerId="LiveId" clId="{B8B08BE8-6DB6-AD4B-898C-1A83D0B4AE79}" dt="2023-08-17T10:40:47.945" v="241" actId="478"/>
          <ac:picMkLst>
            <pc:docMk/>
            <pc:sldMk cId="1199790559" sldId="2732"/>
            <ac:picMk id="7" creationId="{BA9B786F-94E1-B54E-FD87-87574718EF0C}"/>
          </ac:picMkLst>
        </pc:picChg>
        <pc:picChg chg="del mod">
          <ac:chgData name="Xin Luo" userId="82312ee5779919a4" providerId="LiveId" clId="{B8B08BE8-6DB6-AD4B-898C-1A83D0B4AE79}" dt="2023-08-17T10:39:02.094" v="232" actId="478"/>
          <ac:picMkLst>
            <pc:docMk/>
            <pc:sldMk cId="1199790559" sldId="2732"/>
            <ac:picMk id="8" creationId="{03B7A21D-1E22-BD59-B187-8F6FC3C70FAD}"/>
          </ac:picMkLst>
        </pc:picChg>
        <pc:picChg chg="add del mod">
          <ac:chgData name="Xin Luo" userId="82312ee5779919a4" providerId="LiveId" clId="{B8B08BE8-6DB6-AD4B-898C-1A83D0B4AE79}" dt="2023-08-17T10:40:49.442" v="242" actId="478"/>
          <ac:picMkLst>
            <pc:docMk/>
            <pc:sldMk cId="1199790559" sldId="2732"/>
            <ac:picMk id="11" creationId="{BBEBD22D-844B-2EC8-8631-365BAF700B64}"/>
          </ac:picMkLst>
        </pc:picChg>
        <pc:picChg chg="add del mod">
          <ac:chgData name="Xin Luo" userId="82312ee5779919a4" providerId="LiveId" clId="{B8B08BE8-6DB6-AD4B-898C-1A83D0B4AE79}" dt="2023-08-17T10:43:36.794" v="261" actId="478"/>
          <ac:picMkLst>
            <pc:docMk/>
            <pc:sldMk cId="1199790559" sldId="2732"/>
            <ac:picMk id="13" creationId="{508AF1EE-1D0D-1372-A75A-F202E9EACD38}"/>
          </ac:picMkLst>
        </pc:picChg>
        <pc:picChg chg="add del mod">
          <ac:chgData name="Xin Luo" userId="82312ee5779919a4" providerId="LiveId" clId="{B8B08BE8-6DB6-AD4B-898C-1A83D0B4AE79}" dt="2023-08-17T10:43:39.773" v="262" actId="478"/>
          <ac:picMkLst>
            <pc:docMk/>
            <pc:sldMk cId="1199790559" sldId="2732"/>
            <ac:picMk id="15" creationId="{5B9DC0C5-25CC-AE8C-AD05-E1102765B191}"/>
          </ac:picMkLst>
        </pc:picChg>
        <pc:picChg chg="add mod">
          <ac:chgData name="Xin Luo" userId="82312ee5779919a4" providerId="LiveId" clId="{B8B08BE8-6DB6-AD4B-898C-1A83D0B4AE79}" dt="2023-08-17T10:44:38" v="281" actId="1076"/>
          <ac:picMkLst>
            <pc:docMk/>
            <pc:sldMk cId="1199790559" sldId="2732"/>
            <ac:picMk id="18" creationId="{00C75C22-9820-F901-3CF7-013199CDE701}"/>
          </ac:picMkLst>
        </pc:picChg>
        <pc:picChg chg="add mod">
          <ac:chgData name="Xin Luo" userId="82312ee5779919a4" providerId="LiveId" clId="{B8B08BE8-6DB6-AD4B-898C-1A83D0B4AE79}" dt="2023-08-17T10:44:40.983" v="282" actId="14100"/>
          <ac:picMkLst>
            <pc:docMk/>
            <pc:sldMk cId="1199790559" sldId="2732"/>
            <ac:picMk id="20" creationId="{E41C8AE1-83CF-1841-0394-3AFDA553611D}"/>
          </ac:picMkLst>
        </pc:picChg>
      </pc:sldChg>
      <pc:sldChg chg="modSp mod">
        <pc:chgData name="Xin Luo" userId="82312ee5779919a4" providerId="LiveId" clId="{B8B08BE8-6DB6-AD4B-898C-1A83D0B4AE79}" dt="2023-08-18T02:41:48.865" v="416" actId="1035"/>
        <pc:sldMkLst>
          <pc:docMk/>
          <pc:sldMk cId="3625541778" sldId="2733"/>
        </pc:sldMkLst>
        <pc:spChg chg="mod">
          <ac:chgData name="Xin Luo" userId="82312ee5779919a4" providerId="LiveId" clId="{B8B08BE8-6DB6-AD4B-898C-1A83D0B4AE79}" dt="2023-08-18T02:41:40.304" v="393" actId="1035"/>
          <ac:spMkLst>
            <pc:docMk/>
            <pc:sldMk cId="3625541778" sldId="2733"/>
            <ac:spMk id="5" creationId="{FCD10A89-5E0E-5D73-1D4F-9E11D943B29C}"/>
          </ac:spMkLst>
        </pc:spChg>
        <pc:picChg chg="mod">
          <ac:chgData name="Xin Luo" userId="82312ee5779919a4" providerId="LiveId" clId="{B8B08BE8-6DB6-AD4B-898C-1A83D0B4AE79}" dt="2023-08-18T02:41:48.865" v="416" actId="1035"/>
          <ac:picMkLst>
            <pc:docMk/>
            <pc:sldMk cId="3625541778" sldId="2733"/>
            <ac:picMk id="7" creationId="{D7FD8593-2387-9EBB-B64C-4F79275A1E99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  <pc:spChg chg="mod">
          <ac:chgData name="Xin Luo" userId="82312ee5779919a4" providerId="LiveId" clId="{F9D543B9-EE8F-F947-98CD-0A5B9B077609}" dt="2023-05-28T06:55:23.883" v="643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  <pc:spChg chg="mod">
          <ac:chgData name="Xin Luo" userId="82312ee5779919a4" providerId="LiveId" clId="{F9D543B9-EE8F-F947-98CD-0A5B9B077609}" dt="2023-05-28T07:09:31.866" v="757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  <pc:spChg chg="mod">
          <ac:chgData name="Xin Luo" userId="82312ee5779919a4" providerId="LiveId" clId="{F9D543B9-EE8F-F947-98CD-0A5B9B077609}" dt="2023-05-28T07:33:19.199" v="786" actId="103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  <pc:spChg chg="mod">
          <ac:chgData name="Xin Luo" userId="82312ee5779919a4" providerId="LiveId" clId="{F9D543B9-EE8F-F947-98CD-0A5B9B077609}" dt="2023-05-27T13:58:39.236" v="598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  <pc:spChg chg="add del mod">
          <ac:chgData name="Xin Luo" userId="82312ee5779919a4" providerId="LiveId" clId="{F9D543B9-EE8F-F947-98CD-0A5B9B077609}" dt="2023-05-27T02:49:34.645" v="73" actId="478"/>
          <ac:spMkLst>
            <pc:docMk/>
            <pc:sldMk cId="3309691984" sldId="2731"/>
            <ac:spMk id="2" creationId="{1BDFD04C-8FB6-1EE4-6DF3-7E2F15B47F94}"/>
          </ac:spMkLst>
        </pc:spChg>
        <pc:spChg chg="mod">
          <ac:chgData name="Xin Luo" userId="82312ee5779919a4" providerId="LiveId" clId="{F9D543B9-EE8F-F947-98CD-0A5B9B077609}" dt="2023-05-27T02:53:28.521" v="278" actId="20577"/>
          <ac:spMkLst>
            <pc:docMk/>
            <pc:sldMk cId="3309691984" sldId="2731"/>
            <ac:spMk id="5" creationId="{1B0BE935-AC9C-D1EE-AD6A-7C386013DA7C}"/>
          </ac:spMkLst>
        </pc:spChg>
        <pc:spChg chg="add mod">
          <ac:chgData name="Xin Luo" userId="82312ee5779919a4" providerId="LiveId" clId="{F9D543B9-EE8F-F947-98CD-0A5B9B077609}" dt="2023-05-27T02:52:06.318" v="163" actId="13822"/>
          <ac:spMkLst>
            <pc:docMk/>
            <pc:sldMk cId="3309691984" sldId="2731"/>
            <ac:spMk id="6" creationId="{33F109D0-AAA1-7AD3-B10D-6934C5844CDF}"/>
          </ac:spMkLst>
        </pc:spChg>
        <pc:spChg chg="add mod">
          <ac:chgData name="Xin Luo" userId="82312ee5779919a4" providerId="LiveId" clId="{F9D543B9-EE8F-F947-98CD-0A5B9B077609}" dt="2023-05-27T05:22:34.342" v="555" actId="404"/>
          <ac:spMkLst>
            <pc:docMk/>
            <pc:sldMk cId="3309691984" sldId="2731"/>
            <ac:spMk id="7" creationId="{30E99D8D-10A9-408E-D876-09FB0C8EBDB2}"/>
          </ac:spMkLst>
        </pc:spChg>
        <pc:spChg chg="add mod">
          <ac:chgData name="Xin Luo" userId="82312ee5779919a4" providerId="LiveId" clId="{F9D543B9-EE8F-F947-98CD-0A5B9B077609}" dt="2023-05-27T02:52:13.842" v="165" actId="1076"/>
          <ac:spMkLst>
            <pc:docMk/>
            <pc:sldMk cId="3309691984" sldId="2731"/>
            <ac:spMk id="8" creationId="{7D33CA86-78C6-3B8B-51BB-B57FBBE5679D}"/>
          </ac:spMkLst>
        </pc:spChg>
        <pc:spChg chg="add mod">
          <ac:chgData name="Xin Luo" userId="82312ee5779919a4" providerId="LiveId" clId="{F9D543B9-EE8F-F947-98CD-0A5B9B077609}" dt="2023-05-27T05:22:41.018" v="561" actId="20577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  <pc:spChg chg="add del mod">
          <ac:chgData name="Xin Luo" userId="82312ee5779919a4" providerId="LiveId" clId="{B10D17D3-3A51-854C-A635-1C39A202C200}" dt="2023-03-01T03:11:45.906" v="247"/>
          <ac:spMkLst>
            <pc:docMk/>
            <pc:sldMk cId="1153920038" sldId="2206"/>
            <ac:spMk id="3" creationId="{CDA1AA74-21D7-AC4F-F87E-BA10B85B4942}"/>
          </ac:spMkLst>
        </pc:spChg>
        <pc:spChg chg="mod">
          <ac:chgData name="Xin Luo" userId="82312ee5779919a4" providerId="LiveId" clId="{B10D17D3-3A51-854C-A635-1C39A202C200}" dt="2023-03-01T03:11:44.178" v="244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  <pc:spChg chg="mod">
          <ac:chgData name="Xin Luo" userId="82312ee5779919a4" providerId="LiveId" clId="{B10D17D3-3A51-854C-A635-1C39A202C200}" dt="2023-03-01T03:09:00.203" v="190"/>
          <ac:spMkLst>
            <pc:docMk/>
            <pc:sldMk cId="1576120367" sldId="2387"/>
            <ac:spMk id="4" creationId="{F68D6DC1-DB3F-EF57-57A3-A2B92CF0615B}"/>
          </ac:spMkLst>
        </pc:spChg>
        <pc:spChg chg="mod">
          <ac:chgData name="Xin Luo" userId="82312ee5779919a4" providerId="LiveId" clId="{B10D17D3-3A51-854C-A635-1C39A202C200}" dt="2023-03-01T03:11:52.198" v="254" actId="20577"/>
          <ac:spMkLst>
            <pc:docMk/>
            <pc:sldMk cId="1576120367" sldId="2387"/>
            <ac:spMk id="5" creationId="{5B42861C-BD96-F755-A471-270F194FDB31}"/>
          </ac:spMkLst>
        </pc:spChg>
        <pc:spChg chg="mod">
          <ac:chgData name="Xin Luo" userId="82312ee5779919a4" providerId="LiveId" clId="{B10D17D3-3A51-854C-A635-1C39A202C200}" dt="2023-03-01T03:08:52.221" v="189" actId="1076"/>
          <ac:spMkLst>
            <pc:docMk/>
            <pc:sldMk cId="1576120367" sldId="2387"/>
            <ac:spMk id="6" creationId="{00000000-0000-0000-0000-000000000000}"/>
          </ac:spMkLst>
        </pc:spChg>
        <pc:grpChg chg="add del mod">
          <ac:chgData name="Xin Luo" userId="82312ee5779919a4" providerId="LiveId" clId="{B10D17D3-3A51-854C-A635-1C39A202C200}" dt="2023-03-01T03:11:54.462" v="258"/>
          <ac:grpSpMkLst>
            <pc:docMk/>
            <pc:sldMk cId="1576120367" sldId="2387"/>
            <ac:grpSpMk id="2" creationId="{D75D16A1-CA22-97BE-7AC3-94ACAAC9786D}"/>
          </ac:grpSpMkLst>
        </pc:grpChg>
        <pc:grpChg chg="mod">
          <ac:chgData name="Xin Luo" userId="82312ee5779919a4" providerId="LiveId" clId="{B10D17D3-3A51-854C-A635-1C39A202C200}" dt="2023-03-01T03:11:53.530" v="256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B10D17D3-3A51-854C-A635-1C39A202C200}" dt="2023-03-01T03:11:52.612" v="25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  <pc:spChg chg="del">
          <ac:chgData name="Xin Luo" userId="82312ee5779919a4" providerId="LiveId" clId="{B10D17D3-3A51-854C-A635-1C39A202C200}" dt="2023-03-01T03:12:41.405" v="315" actId="478"/>
          <ac:spMkLst>
            <pc:docMk/>
            <pc:sldMk cId="2688334957" sldId="2705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2:46.084" v="319" actId="20577"/>
          <ac:spMkLst>
            <pc:docMk/>
            <pc:sldMk cId="2688334957" sldId="2705"/>
            <ac:spMk id="3" creationId="{00000000-0000-0000-0000-000000000000}"/>
          </ac:spMkLst>
        </pc:spChg>
        <pc:spChg chg="add mod">
          <ac:chgData name="Xin Luo" userId="82312ee5779919a4" providerId="LiveId" clId="{B10D17D3-3A51-854C-A635-1C39A202C200}" dt="2023-03-01T07:04:04.047" v="1565" actId="1035"/>
          <ac:spMkLst>
            <pc:docMk/>
            <pc:sldMk cId="2688334957" sldId="2705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1T07:38:05.554" v="2285" actId="20577"/>
          <ac:spMkLst>
            <pc:docMk/>
            <pc:sldMk cId="2688334957" sldId="2705"/>
            <ac:spMk id="17" creationId="{9E05FFCA-3371-AF5C-381D-71D984055F5A}"/>
          </ac:spMkLst>
        </pc:spChg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  <pc:spChg chg="mod">
          <ac:chgData name="Xin Luo" userId="82312ee5779919a4" providerId="LiveId" clId="{B10D17D3-3A51-854C-A635-1C39A202C200}" dt="2023-03-04T02:23:09.439" v="4164" actId="20577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3:11.029" v="347" actId="20577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21:10.399" v="4124" actId="20577"/>
          <ac:spMkLst>
            <pc:docMk/>
            <pc:sldMk cId="2464444856" sldId="2706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  <pc:spChg chg="mod">
          <ac:chgData name="Xin Luo" userId="82312ee5779919a4" providerId="LiveId" clId="{B10D17D3-3A51-854C-A635-1C39A202C200}" dt="2023-03-04T02:29:49.946" v="4367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9:53.815" v="779" actId="20577"/>
          <ac:spMkLst>
            <pc:docMk/>
            <pc:sldMk cId="1602808061" sldId="2707"/>
            <ac:spMk id="3" creationId="{00000000-0000-0000-0000-000000000000}"/>
          </ac:spMkLst>
        </pc:spChg>
        <pc:spChg chg="add del mod">
          <ac:chgData name="Xin Luo" userId="82312ee5779919a4" providerId="LiveId" clId="{B10D17D3-3A51-854C-A635-1C39A202C200}" dt="2023-03-01T03:14:57.021" v="452" actId="478"/>
          <ac:spMkLst>
            <pc:docMk/>
            <pc:sldMk cId="1602808061" sldId="2707"/>
            <ac:spMk id="4" creationId="{C75F9EA2-70CA-A73B-2653-99D35FD92005}"/>
          </ac:spMkLst>
        </pc:spChg>
        <pc:spChg chg="del mod">
          <ac:chgData name="Xin Luo" userId="82312ee5779919a4" providerId="LiveId" clId="{B10D17D3-3A51-854C-A635-1C39A202C200}" dt="2023-03-01T03:20:42.446" v="870" actId="478"/>
          <ac:spMkLst>
            <pc:docMk/>
            <pc:sldMk cId="1602808061" sldId="2707"/>
            <ac:spMk id="17" creationId="{9E05FFCA-3371-AF5C-381D-71D984055F5A}"/>
          </ac:spMkLst>
        </pc:spChg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  <pc:spChg chg="mod">
          <ac:chgData name="Xin Luo" userId="82312ee5779919a4" providerId="LiveId" clId="{B10D17D3-3A51-854C-A635-1C39A202C200}" dt="2023-03-01T07:00:50.646" v="1533" actId="14100"/>
          <ac:spMkLst>
            <pc:docMk/>
            <pc:sldMk cId="2744383376" sldId="2711"/>
            <ac:spMk id="18" creationId="{9D310AF3-A081-4032-01C0-C288D4F7AC53}"/>
          </ac:spMkLst>
        </pc:spChg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  <pc:spChg chg="add del mod">
          <ac:chgData name="Xin Luo" userId="82312ee5779919a4" providerId="LiveId" clId="{B10D17D3-3A51-854C-A635-1C39A202C200}" dt="2023-03-01T07:06:29.970" v="1634" actId="478"/>
          <ac:spMkLst>
            <pc:docMk/>
            <pc:sldMk cId="280619949" sldId="2714"/>
            <ac:spMk id="4" creationId="{B2054973-49B5-A6EE-DB29-692209383346}"/>
          </ac:spMkLst>
        </pc:spChg>
        <pc:spChg chg="add del mod">
          <ac:chgData name="Xin Luo" userId="82312ee5779919a4" providerId="LiveId" clId="{B10D17D3-3A51-854C-A635-1C39A202C200}" dt="2023-03-01T07:06:28.039" v="1633" actId="478"/>
          <ac:spMkLst>
            <pc:docMk/>
            <pc:sldMk cId="280619949" sldId="2714"/>
            <ac:spMk id="6" creationId="{19C6484B-DCCB-D134-1A1F-AAFC332454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7" creationId="{EC866106-2882-0036-D683-EBAC443E23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8" creationId="{0A6B20F1-473E-9B37-69EF-0AD338B6CE5E}"/>
          </ac:spMkLst>
        </pc:spChg>
        <pc:grpChg chg="add mod">
          <ac:chgData name="Xin Luo" userId="82312ee5779919a4" providerId="LiveId" clId="{B10D17D3-3A51-854C-A635-1C39A202C200}" dt="2023-03-01T07:14:41.232" v="1940" actId="1035"/>
          <ac:grpSpMkLst>
            <pc:docMk/>
            <pc:sldMk cId="280619949" sldId="2714"/>
            <ac:grpSpMk id="9" creationId="{7C46DFDE-4B13-99B2-6717-B313A96CDC60}"/>
          </ac:grpSpMkLst>
        </pc:grpChg>
        <pc:picChg chg="mod">
          <ac:chgData name="Xin Luo" userId="82312ee5779919a4" providerId="LiveId" clId="{B10D17D3-3A51-854C-A635-1C39A202C200}" dt="2023-03-01T07:14:38.928" v="1938" actId="164"/>
          <ac:picMkLst>
            <pc:docMk/>
            <pc:sldMk cId="280619949" sldId="2714"/>
            <ac:picMk id="5" creationId="{0604E948-208D-161C-F579-7EA72A1F42DC}"/>
          </ac:picMkLst>
        </pc:picChg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  <pc:spChg chg="mod">
          <ac:chgData name="Xin Luo" userId="82312ee5779919a4" providerId="LiveId" clId="{B10D17D3-3A51-854C-A635-1C39A202C200}" dt="2023-03-01T06:45:33.026" v="990" actId="113"/>
          <ac:spMkLst>
            <pc:docMk/>
            <pc:sldMk cId="3852391939" sldId="2715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46:02.276" v="991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  <pc:spChg chg="mod">
          <ac:chgData name="Xin Luo" userId="82312ee5779919a4" providerId="LiveId" clId="{B10D17D3-3A51-854C-A635-1C39A202C200}" dt="2023-03-01T07:52:13.787" v="2795" actId="113"/>
          <ac:spMkLst>
            <pc:docMk/>
            <pc:sldMk cId="3026715585" sldId="2716"/>
            <ac:spMk id="4" creationId="{B31A8325-31D8-6F06-6D89-E39763C56875}"/>
          </ac:spMkLst>
        </pc:spChg>
        <pc:spChg chg="add">
          <ac:chgData name="Xin Luo" userId="82312ee5779919a4" providerId="LiveId" clId="{B10D17D3-3A51-854C-A635-1C39A202C200}" dt="2023-03-01T06:39:50.043" v="928"/>
          <ac:spMkLst>
            <pc:docMk/>
            <pc:sldMk cId="3026715585" sldId="2716"/>
            <ac:spMk id="5" creationId="{9FC3EA85-249E-1417-9BEE-658D18412D50}"/>
          </ac:spMkLst>
        </pc:spChg>
        <pc:spChg chg="add mod">
          <ac:chgData name="Xin Luo" userId="82312ee5779919a4" providerId="LiveId" clId="{B10D17D3-3A51-854C-A635-1C39A202C200}" dt="2023-03-01T06:50:38.874" v="1125" actId="20577"/>
          <ac:spMkLst>
            <pc:docMk/>
            <pc:sldMk cId="3026715585" sldId="2716"/>
            <ac:spMk id="6" creationId="{A742F445-FD1E-D792-ED2C-06B36B983C52}"/>
          </ac:spMkLst>
        </pc:spChg>
        <pc:spChg chg="del mod">
          <ac:chgData name="Xin Luo" userId="82312ee5779919a4" providerId="LiveId" clId="{B10D17D3-3A51-854C-A635-1C39A202C200}" dt="2023-03-01T06:34:22.687" v="924" actId="478"/>
          <ac:spMkLst>
            <pc:docMk/>
            <pc:sldMk cId="3026715585" sldId="2716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47:24.214" v="997" actId="1076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  <pc:spChg chg="mod">
          <ac:chgData name="Xin Luo" userId="82312ee5779919a4" providerId="LiveId" clId="{B10D17D3-3A51-854C-A635-1C39A202C200}" dt="2023-03-01T06:51:03.850" v="1134" actId="113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50:48.055" v="1127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  <pc:spChg chg="mod">
          <ac:chgData name="Xin Luo" userId="82312ee5779919a4" providerId="LiveId" clId="{B10D17D3-3A51-854C-A635-1C39A202C200}" dt="2023-03-01T06:51:18.514" v="1137" actId="255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7:36:29.598" v="2248" actId="14100"/>
          <ac:picMkLst>
            <pc:docMk/>
            <pc:sldMk cId="1778017482" sldId="2718"/>
            <ac:picMk id="3074" creationId="{3E8CF22C-6E5D-0AAE-1F79-795E8B77EEF7}"/>
          </ac:picMkLst>
        </pc:picChg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  <pc:spChg chg="mod">
          <ac:chgData name="Xin Luo" userId="82312ee5779919a4" providerId="LiveId" clId="{B10D17D3-3A51-854C-A635-1C39A202C200}" dt="2023-03-04T02:35:39.622" v="4451" actId="1035"/>
          <ac:spMkLst>
            <pc:docMk/>
            <pc:sldMk cId="1858913004" sldId="2719"/>
            <ac:spMk id="2" creationId="{631AADB6-C88A-D817-4683-FC087E4E240F}"/>
          </ac:spMkLst>
        </pc:spChg>
        <pc:spChg chg="add mod">
          <ac:chgData name="Xin Luo" userId="82312ee5779919a4" providerId="LiveId" clId="{B10D17D3-3A51-854C-A635-1C39A202C200}" dt="2023-03-01T08:54:50.949" v="3823" actId="404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10D17D3-3A51-854C-A635-1C39A202C200}" dt="2023-03-04T02:35:30.997" v="4439" actId="1038"/>
          <ac:spMkLst>
            <pc:docMk/>
            <pc:sldMk cId="1858913004" sldId="2719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3:02:31.854" v="4924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  <pc:spChg chg="mod">
          <ac:chgData name="Xin Luo" userId="82312ee5779919a4" providerId="LiveId" clId="{B10D17D3-3A51-854C-A635-1C39A202C200}" dt="2023-03-01T06:31:01.523" v="912" actId="1076"/>
          <ac:spMkLst>
            <pc:docMk/>
            <pc:sldMk cId="1410676903" sldId="2721"/>
            <ac:spMk id="9" creationId="{D5E43916-6543-2664-EE40-07ABFFB01F26}"/>
          </ac:spMkLst>
        </pc:spChg>
        <pc:picChg chg="mod">
          <ac:chgData name="Xin Luo" userId="82312ee5779919a4" providerId="LiveId" clId="{B10D17D3-3A51-854C-A635-1C39A202C200}" dt="2023-03-01T06:30:57.904" v="911" actId="1076"/>
          <ac:picMkLst>
            <pc:docMk/>
            <pc:sldMk cId="1410676903" sldId="2721"/>
            <ac:picMk id="8" creationId="{BA45F6EA-D51F-F9F8-F33E-5E3217612D76}"/>
          </ac:picMkLst>
        </pc:picChg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  <pc:spChg chg="add del mod">
          <ac:chgData name="Xin Luo" userId="82312ee5779919a4" providerId="LiveId" clId="{B10D17D3-3A51-854C-A635-1C39A202C200}" dt="2023-03-01T07:37:11.730" v="2251" actId="478"/>
          <ac:spMkLst>
            <pc:docMk/>
            <pc:sldMk cId="295872025" sldId="2722"/>
            <ac:spMk id="2" creationId="{1B26B48C-9811-89AB-3B65-3E6557BF8546}"/>
          </ac:spMkLst>
        </pc:spChg>
        <pc:spChg chg="mod">
          <ac:chgData name="Xin Luo" userId="82312ee5779919a4" providerId="LiveId" clId="{B10D17D3-3A51-854C-A635-1C39A202C200}" dt="2023-03-01T03:12:16.184" v="288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3:21:17.754" v="890" actId="20577"/>
          <ac:spMkLst>
            <pc:docMk/>
            <pc:sldMk cId="295872025" sldId="2722"/>
            <ac:spMk id="14" creationId="{00000000-0000-0000-0000-000000000000}"/>
          </ac:spMkLst>
        </pc:spChg>
        <pc:spChg chg="mod">
          <ac:chgData name="Xin Luo" userId="82312ee5779919a4" providerId="LiveId" clId="{B10D17D3-3A51-854C-A635-1C39A202C200}" dt="2023-03-01T07:37:07.662" v="2249" actId="1076"/>
          <ac:spMkLst>
            <pc:docMk/>
            <pc:sldMk cId="295872025" sldId="2722"/>
            <ac:spMk id="19" creationId="{00000000-0000-0000-0000-000000000000}"/>
          </ac:spMkLst>
        </pc:spChg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  <pc:spChg chg="del">
          <ac:chgData name="Xin Luo" userId="82312ee5779919a4" providerId="LiveId" clId="{B10D17D3-3A51-854C-A635-1C39A202C200}" dt="2023-03-01T06:32:32.946" v="917" actId="478"/>
          <ac:spMkLst>
            <pc:docMk/>
            <pc:sldMk cId="769179569" sldId="2723"/>
            <ac:spMk id="4" creationId="{B31A8325-31D8-6F06-6D89-E39763C56875}"/>
          </ac:spMkLst>
        </pc:spChg>
        <pc:spChg chg="mod">
          <ac:chgData name="Xin Luo" userId="82312ee5779919a4" providerId="LiveId" clId="{B10D17D3-3A51-854C-A635-1C39A202C200}" dt="2023-03-01T07:02:34.534" v="1561" actId="1035"/>
          <ac:spMkLst>
            <pc:docMk/>
            <pc:sldMk cId="769179569" sldId="2723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33:34.384" v="922" actId="1076"/>
          <ac:picMkLst>
            <pc:docMk/>
            <pc:sldMk cId="769179569" sldId="2723"/>
            <ac:picMk id="6" creationId="{E48B3BDE-9687-B26A-07FC-D08825F4C5C7}"/>
          </ac:picMkLst>
        </pc:picChg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  <pc:spChg chg="del">
          <ac:chgData name="Xin Luo" userId="82312ee5779919a4" providerId="LiveId" clId="{B10D17D3-3A51-854C-A635-1C39A202C200}" dt="2023-03-01T06:52:19.045" v="1173" actId="478"/>
          <ac:spMkLst>
            <pc:docMk/>
            <pc:sldMk cId="2179406886" sldId="2724"/>
            <ac:spMk id="4" creationId="{58EE51E5-8ACA-984C-6E8D-F8AA658223AD}"/>
          </ac:spMkLst>
        </pc:spChg>
        <pc:spChg chg="del mod">
          <ac:chgData name="Xin Luo" userId="82312ee5779919a4" providerId="LiveId" clId="{B10D17D3-3A51-854C-A635-1C39A202C200}" dt="2023-03-01T06:52:23.892" v="1175" actId="478"/>
          <ac:spMkLst>
            <pc:docMk/>
            <pc:sldMk cId="2179406886" sldId="2724"/>
            <ac:spMk id="5" creationId="{7F4897FB-F086-F339-A15F-A899143C7919}"/>
          </ac:spMkLst>
        </pc:spChg>
        <pc:spChg chg="del">
          <ac:chgData name="Xin Luo" userId="82312ee5779919a4" providerId="LiveId" clId="{B10D17D3-3A51-854C-A635-1C39A202C200}" dt="2023-03-01T06:52:17.227" v="1172" actId="478"/>
          <ac:spMkLst>
            <pc:docMk/>
            <pc:sldMk cId="2179406886" sldId="2724"/>
            <ac:spMk id="6" creationId="{7ED1482E-3610-E252-0E80-41B202D30E30}"/>
          </ac:spMkLst>
        </pc:spChg>
        <pc:spChg chg="add mod">
          <ac:chgData name="Xin Luo" userId="82312ee5779919a4" providerId="LiveId" clId="{B10D17D3-3A51-854C-A635-1C39A202C200}" dt="2023-03-01T06:59:49.895" v="1509" actId="1035"/>
          <ac:spMkLst>
            <pc:docMk/>
            <pc:sldMk cId="2179406886" sldId="2724"/>
            <ac:spMk id="7" creationId="{CCA3837E-1D09-5134-A225-250CEF7F9C13}"/>
          </ac:spMkLst>
        </pc:spChg>
        <pc:picChg chg="del">
          <ac:chgData name="Xin Luo" userId="82312ee5779919a4" providerId="LiveId" clId="{B10D17D3-3A51-854C-A635-1C39A202C200}" dt="2023-03-01T06:52:12.055" v="1170" actId="478"/>
          <ac:picMkLst>
            <pc:docMk/>
            <pc:sldMk cId="2179406886" sldId="2724"/>
            <ac:picMk id="5124" creationId="{D17BE6F3-1008-2FC6-54D2-736C673B73E8}"/>
          </ac:picMkLst>
        </pc:picChg>
        <pc:picChg chg="mod">
          <ac:chgData name="Xin Luo" userId="82312ee5779919a4" providerId="LiveId" clId="{B10D17D3-3A51-854C-A635-1C39A202C200}" dt="2023-03-01T06:59:51.894" v="1510" actId="1076"/>
          <ac:picMkLst>
            <pc:docMk/>
            <pc:sldMk cId="2179406886" sldId="2724"/>
            <ac:picMk id="5126" creationId="{EBB0C876-4E86-C2ED-5EE6-3B2BD26768B9}"/>
          </ac:picMkLst>
        </pc:picChg>
        <pc:picChg chg="del">
          <ac:chgData name="Xin Luo" userId="82312ee5779919a4" providerId="LiveId" clId="{B10D17D3-3A51-854C-A635-1C39A202C200}" dt="2023-03-01T06:52:15.250" v="1171" actId="478"/>
          <ac:picMkLst>
            <pc:docMk/>
            <pc:sldMk cId="2179406886" sldId="2724"/>
            <ac:picMk id="5128" creationId="{59C29F54-F731-6EBD-ECA9-847BE3563121}"/>
          </ac:picMkLst>
        </pc:picChg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  <pc:spChg chg="mod">
          <ac:chgData name="Xin Luo" userId="82312ee5779919a4" providerId="LiveId" clId="{B10D17D3-3A51-854C-A635-1C39A202C200}" dt="2023-03-04T02:32:01.973" v="4385" actId="403"/>
          <ac:spMkLst>
            <pc:docMk/>
            <pc:sldMk cId="57442970" sldId="2725"/>
            <ac:spMk id="2" creationId="{631AADB6-C88A-D817-4683-FC087E4E240F}"/>
          </ac:spMkLst>
        </pc:spChg>
        <pc:spChg chg="add del mod">
          <ac:chgData name="Xin Luo" userId="82312ee5779919a4" providerId="LiveId" clId="{B10D17D3-3A51-854C-A635-1C39A202C200}" dt="2023-03-01T07:09:00.564" v="1684" actId="478"/>
          <ac:spMkLst>
            <pc:docMk/>
            <pc:sldMk cId="57442970" sldId="2725"/>
            <ac:spMk id="4" creationId="{6E0E7525-DD48-9BE0-AA55-4AB1B5AB0AF8}"/>
          </ac:spMkLst>
        </pc:spChg>
        <pc:spChg chg="add del mod">
          <ac:chgData name="Xin Luo" userId="82312ee5779919a4" providerId="LiveId" clId="{B10D17D3-3A51-854C-A635-1C39A202C200}" dt="2023-03-01T07:51:00.839" v="2794" actId="478"/>
          <ac:spMkLst>
            <pc:docMk/>
            <pc:sldMk cId="57442970" sldId="2725"/>
            <ac:spMk id="4" creationId="{7154FD73-ECDF-6A1F-E3C5-6D6473CC5410}"/>
          </ac:spMkLst>
        </pc:spChg>
        <pc:spChg chg="add mod">
          <ac:chgData name="Xin Luo" userId="82312ee5779919a4" providerId="LiveId" clId="{B10D17D3-3A51-854C-A635-1C39A202C200}" dt="2023-03-01T07:14:15.793" v="1936" actId="1035"/>
          <ac:spMkLst>
            <pc:docMk/>
            <pc:sldMk cId="57442970" sldId="2725"/>
            <ac:spMk id="7" creationId="{62959DC6-89B8-A589-6622-E3331C39FC3C}"/>
          </ac:spMkLst>
        </pc:spChg>
        <pc:picChg chg="add mod">
          <ac:chgData name="Xin Luo" userId="82312ee5779919a4" providerId="LiveId" clId="{B10D17D3-3A51-854C-A635-1C39A202C200}" dt="2023-03-04T02:34:13.611" v="4393" actId="1035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  <pc:spChg chg="mod">
          <ac:chgData name="Xin Luo" userId="82312ee5779919a4" providerId="LiveId" clId="{B10D17D3-3A51-854C-A635-1C39A202C200}" dt="2023-03-01T07:37:23.915" v="2262" actId="20577"/>
          <ac:spMkLst>
            <pc:docMk/>
            <pc:sldMk cId="2258735290" sldId="2726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7:37:34.195" v="2282" actId="20577"/>
          <ac:spMkLst>
            <pc:docMk/>
            <pc:sldMk cId="2258735290" sldId="2726"/>
            <ac:spMk id="14" creationId="{00000000-0000-0000-0000-000000000000}"/>
          </ac:spMkLst>
        </pc:spChg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  <pc:spChg chg="mod">
          <ac:chgData name="Xin Luo" userId="82312ee5779919a4" providerId="LiveId" clId="{B10D17D3-3A51-854C-A635-1C39A202C200}" dt="2023-03-01T07:41:27.034" v="2495" actId="1035"/>
          <ac:spMkLst>
            <pc:docMk/>
            <pc:sldMk cId="4114066566" sldId="2726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2:20:01.519" v="4120" actId="113"/>
          <ac:spMkLst>
            <pc:docMk/>
            <pc:sldMk cId="4114066566" sldId="2726"/>
            <ac:spMk id="17" creationId="{9E05FFCA-3371-AF5C-381D-71D984055F5A}"/>
          </ac:spMkLst>
        </pc:spChg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  <pc:spChg chg="add del mod">
          <ac:chgData name="Xin Luo" userId="82312ee5779919a4" providerId="LiveId" clId="{B10D17D3-3A51-854C-A635-1C39A202C200}" dt="2023-03-04T02:21:43.886" v="4131" actId="478"/>
          <ac:spMkLst>
            <pc:docMk/>
            <pc:sldMk cId="623131075" sldId="2727"/>
            <ac:spMk id="5" creationId="{913214EF-BBA3-95BD-757D-C451E214DD76}"/>
          </ac:spMkLst>
        </pc:spChg>
        <pc:spChg chg="mod">
          <ac:chgData name="Xin Luo" userId="82312ee5779919a4" providerId="LiveId" clId="{B10D17D3-3A51-854C-A635-1C39A202C200}" dt="2023-03-04T02:22:49.634" v="4156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  <pc:spChg chg="mod">
          <ac:chgData name="Xin Luo" userId="82312ee5779919a4" providerId="LiveId" clId="{B10D17D3-3A51-854C-A635-1C39A202C200}" dt="2023-03-01T08:15:30.267" v="2797" actId="2711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15:35.388" v="4029" actId="20577"/>
          <ac:spMkLst>
            <pc:docMk/>
            <pc:sldMk cId="1683372320" sldId="2728"/>
            <ac:spMk id="4" creationId="{DFE91C0B-C9F8-3FEC-3419-2DE0C6E6DC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5" creationId="{1B0BE935-AC9C-D1EE-AD6A-7C386013DA7C}"/>
          </ac:spMkLst>
        </pc:spChg>
        <pc:spChg chg="add mod">
          <ac:chgData name="Xin Luo" userId="82312ee5779919a4" providerId="LiveId" clId="{B10D17D3-3A51-854C-A635-1C39A202C200}" dt="2023-03-04T02:25:34.886" v="4245" actId="113"/>
          <ac:spMkLst>
            <pc:docMk/>
            <pc:sldMk cId="1683372320" sldId="2728"/>
            <ac:spMk id="6" creationId="{2CCD6DA1-1437-AB5B-BCA8-405D548B2F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7" creationId="{8A9C6DE8-75E5-EEB7-75DA-B8E0E87A7508}"/>
          </ac:spMkLst>
        </pc:spChg>
        <pc:spChg chg="del mod">
          <ac:chgData name="Xin Luo" userId="82312ee5779919a4" providerId="LiveId" clId="{B10D17D3-3A51-854C-A635-1C39A202C200}" dt="2023-03-04T02:15:38.307" v="4030" actId="478"/>
          <ac:spMkLst>
            <pc:docMk/>
            <pc:sldMk cId="1683372320" sldId="2728"/>
            <ac:spMk id="17" creationId="{9E05FFCA-3371-AF5C-381D-71D984055F5A}"/>
          </ac:spMkLst>
        </pc:spChg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  <pc:spChg chg="mod">
          <ac:chgData name="Xin Luo" userId="82312ee5779919a4" providerId="LiveId" clId="{B10D17D3-3A51-854C-A635-1C39A202C200}" dt="2023-03-01T08:35:17.222" v="2819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4T02:52:21.019" v="4898" actId="20577"/>
          <ac:spMkLst>
            <pc:docMk/>
            <pc:sldMk cId="240261692" sldId="2729"/>
            <ac:spMk id="5" creationId="{FCD10A89-5E0E-5D73-1D4F-9E11D943B29C}"/>
          </ac:spMkLst>
        </pc:spChg>
        <pc:picChg chg="del">
          <ac:chgData name="Xin Luo" userId="82312ee5779919a4" providerId="LiveId" clId="{B10D17D3-3A51-854C-A635-1C39A202C200}" dt="2023-03-01T08:35:20.583" v="2820" actId="478"/>
          <ac:picMkLst>
            <pc:docMk/>
            <pc:sldMk cId="240261692" sldId="2729"/>
            <ac:picMk id="3074" creationId="{3E8CF22C-6E5D-0AAE-1F79-795E8B77EEF7}"/>
          </ac:picMkLst>
        </pc:picChg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  <pc:spChg chg="del">
          <ac:chgData name="Xin Luo" userId="82312ee5779919a4" providerId="LiveId" clId="{B10D17D3-3A51-854C-A635-1C39A202C200}" dt="2023-03-04T02:21:28.084" v="4127" actId="478"/>
          <ac:spMkLst>
            <pc:docMk/>
            <pc:sldMk cId="736914780" sldId="2730"/>
            <ac:spMk id="5" creationId="{913214EF-BBA3-95BD-757D-C451E214DD76}"/>
          </ac:spMkLst>
        </pc:spChg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  <pc:spChg chg="add del mod">
          <ac:chgData name="Xin Luo" userId="82312ee5779919a4" providerId="LiveId" clId="{B10D17D3-3A51-854C-A635-1C39A202C200}" dt="2023-03-04T02:30:44.123" v="4384"/>
          <ac:spMkLst>
            <pc:docMk/>
            <pc:sldMk cId="3309691984" sldId="2731"/>
            <ac:spMk id="2" creationId="{089F4E60-62E0-2B9F-D522-F40E6CF74A6E}"/>
          </ac:spMkLst>
        </pc:spChg>
        <pc:spChg chg="mod">
          <ac:chgData name="Xin Luo" userId="82312ee5779919a4" providerId="LiveId" clId="{B10D17D3-3A51-854C-A635-1C39A202C200}" dt="2023-03-04T02:26:05.734" v="4271" actId="20577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3:51:10.104" v="4946" actId="20577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10D17D3-3A51-854C-A635-1C39A202C200}" dt="2023-03-04T02:23:28.089" v="4166" actId="478"/>
          <ac:spMkLst>
            <pc:docMk/>
            <pc:sldMk cId="3309691984" sldId="2731"/>
            <ac:spMk id="6" creationId="{2CCD6DA1-1437-AB5B-BCA8-405D548B2FB8}"/>
          </ac:spMkLst>
        </pc:spChg>
        <pc:spChg chg="del">
          <ac:chgData name="Xin Luo" userId="82312ee5779919a4" providerId="LiveId" clId="{B10D17D3-3A51-854C-A635-1C39A202C200}" dt="2023-03-04T02:25:55.810" v="4256" actId="478"/>
          <ac:spMkLst>
            <pc:docMk/>
            <pc:sldMk cId="3309691984" sldId="2731"/>
            <ac:spMk id="7" creationId="{8A9C6DE8-75E5-EEB7-75DA-B8E0E87A7508}"/>
          </ac:spMkLst>
        </pc:spChg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  <pc:spChg chg="mod">
          <ac:chgData name="Xin Luo" userId="82312ee5779919a4" providerId="LiveId" clId="{B10D17D3-3A51-854C-A635-1C39A202C200}" dt="2023-03-04T02:36:32.822" v="4507" actId="20577"/>
          <ac:spMkLst>
            <pc:docMk/>
            <pc:sldMk cId="1199790559" sldId="2732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2:45:16.670" v="4844" actId="1035"/>
          <ac:spMkLst>
            <pc:docMk/>
            <pc:sldMk cId="1199790559" sldId="2732"/>
            <ac:spMk id="9" creationId="{D0806663-124A-FC93-799D-3E9155542C92}"/>
          </ac:spMkLst>
        </pc:sp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  <pc:spChg chg="mod">
          <ac:chgData name="Xin Luo" userId="82312ee5779919a4" providerId="LiveId" clId="{B10D17D3-3A51-854C-A635-1C39A202C200}" dt="2023-03-04T02:53:09.195" v="4899"/>
          <ac:spMkLst>
            <pc:docMk/>
            <pc:sldMk cId="3625541778" sldId="2733"/>
            <ac:spMk id="5" creationId="{FCD10A89-5E0E-5D73-1D4F-9E11D943B29C}"/>
          </ac:spMkLst>
        </pc:spChg>
        <pc:spChg chg="del">
          <ac:chgData name="Xin Luo" userId="82312ee5779919a4" providerId="LiveId" clId="{B10D17D3-3A51-854C-A635-1C39A202C200}" dt="2023-03-04T02:46:11.998" v="4878" actId="478"/>
          <ac:spMkLst>
            <pc:docMk/>
            <pc:sldMk cId="3625541778" sldId="2733"/>
            <ac:spMk id="9" creationId="{D0806663-124A-FC93-799D-3E9155542C92}"/>
          </ac:spMkLst>
        </pc:spChg>
        <pc:picChg chg="del">
          <ac:chgData name="Xin Luo" userId="82312ee5779919a4" providerId="LiveId" clId="{B10D17D3-3A51-854C-A635-1C39A202C200}" dt="2023-03-04T02:45:31.328" v="4868" actId="478"/>
          <ac:picMkLst>
            <pc:docMk/>
            <pc:sldMk cId="3625541778" sldId="2733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54:53.881" v="4905" actId="1076"/>
          <ac:picMkLst>
            <pc:docMk/>
            <pc:sldMk cId="3625541778" sldId="2733"/>
            <ac:picMk id="7" creationId="{D7FD8593-2387-9EBB-B64C-4F79275A1E99}"/>
          </ac:picMkLst>
        </pc:picChg>
        <pc:picChg chg="del">
          <ac:chgData name="Xin Luo" userId="82312ee5779919a4" providerId="LiveId" clId="{B10D17D3-3A51-854C-A635-1C39A202C200}" dt="2023-03-04T02:45:32.347" v="4869" actId="478"/>
          <ac:picMkLst>
            <pc:docMk/>
            <pc:sldMk cId="3625541778" sldId="2733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编程课，编程必须掌握。依靠满足感，成就感满足感持续学习。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个人方向遥感数据处理与应用，办公室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…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学习委员点名</a:t>
            </a: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互联网的目标是促进协作、同行评审</a:t>
            </a:r>
            <a:r>
              <a:rPr lang="en-US" altLang="zh-CN" dirty="0"/>
              <a:t>…</a:t>
            </a:r>
            <a:r>
              <a:rPr lang="zh-CN" altLang="en-US" dirty="0"/>
              <a:t>，跟开源的目标类似。开放共享的重要性</a:t>
            </a:r>
            <a:r>
              <a:rPr lang="en-US" altLang="zh-CN" dirty="0"/>
              <a:t>-&gt;</a:t>
            </a:r>
            <a:r>
              <a:rPr lang="zh-CN" altLang="en-US" dirty="0"/>
              <a:t>互联网。互联网的诞生</a:t>
            </a:r>
            <a:r>
              <a:rPr lang="en-US" altLang="zh-CN" dirty="0"/>
              <a:t>-&gt;</a:t>
            </a:r>
            <a:r>
              <a:rPr lang="zh-CN" altLang="en-US" dirty="0"/>
              <a:t>推动开源的发展。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为什么要发起这个工程？因为当时计算机上的几乎所有软件都是专有软件（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Proprietary software）。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专有软件呢？就是使用、修改、分发受到限制的软件，作者拥有这个软件的版权，不开源，只发布编译过的二进制版本的程序。一般商业公司比较支持专有软件。但是，对于行业发展来说，这不是个好事情，技术分享，互相迭代开发，才能更好地促进软件行业的成长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40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计划支持下，完成了大部分操作系统组件的开发。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GNU工程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也在开发一个操作系统内核，叫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hurd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但是开发不是很顺利，后来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 Torvalds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编写一个操作系统内核（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Linux） 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这样，整个操作系统的组件就齐全了，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GNU/Linux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操作系统就发布了。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分为自由软件和开源软件两个派别。开源软件派别为跟自由软件进行区分 ，提出开源的概念。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/>
              <a:t>3.</a:t>
            </a:r>
            <a:r>
              <a:rPr lang="zh-CN" altLang="en-US" dirty="0"/>
              <a:t> 代码版本管理，</a:t>
            </a:r>
            <a:r>
              <a:rPr lang="en-US" altLang="zh-CN" dirty="0" err="1"/>
              <a:t>linus</a:t>
            </a:r>
            <a:r>
              <a:rPr lang="zh-CN" altLang="en-US" dirty="0"/>
              <a:t>选择用一个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商业的版本控制系统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，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ui-sans-serif"/>
              </a:rPr>
              <a:t>BitKeeper公司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授权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ui-sans-serif"/>
              </a:rPr>
              <a:t>Linux开发者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免费使用这个版本控制系统，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Linux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开发者自发对</a:t>
            </a:r>
            <a:r>
              <a:rPr lang="en-US" altLang="zh-CN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软件进行破解，</a:t>
            </a:r>
            <a:r>
              <a:rPr lang="en-US" altLang="zh-CN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公司知道后要收回授予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Linux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开发者免费使用</a:t>
            </a:r>
            <a:r>
              <a:rPr lang="en-US" altLang="zh-CN" b="0" i="0" dirty="0" err="1">
                <a:solidFill>
                  <a:srgbClr val="1F2937"/>
                </a:solidFill>
                <a:effectLst/>
                <a:latin typeface="ui-sans-serif"/>
              </a:rPr>
              <a:t>bitkeeper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的权利。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Linus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一气之下，独自用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c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写了一个新的分布式版本控制软件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git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。追星，</a:t>
            </a:r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Linus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直到现在还在几乎天天写代码。</a:t>
            </a:r>
            <a:endParaRPr lang="en-US" altLang="zh-CN" b="0" i="0" dirty="0">
              <a:solidFill>
                <a:srgbClr val="1F2937"/>
              </a:solidFill>
              <a:effectLst/>
              <a:latin typeface="ui-sans-serif"/>
            </a:endParaRPr>
          </a:p>
          <a:p>
            <a:r>
              <a:rPr lang="en-US" altLang="zh-CN" b="0" i="0" dirty="0">
                <a:solidFill>
                  <a:srgbClr val="1F2937"/>
                </a:solidFill>
                <a:effectLst/>
                <a:latin typeface="ui-sans-serif"/>
              </a:rPr>
              <a:t>4. </a:t>
            </a:r>
            <a:r>
              <a:rPr lang="zh-CN" altLang="en-US" b="0" i="0" dirty="0">
                <a:solidFill>
                  <a:srgbClr val="1F2937"/>
                </a:solidFill>
                <a:effectLst/>
                <a:latin typeface="ui-sans-serif"/>
              </a:rPr>
              <a:t>什么是分布式版本控制软件？第二章详细讲解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468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pingfang SC"/>
              </a:rPr>
              <a:t>自由软件 </a:t>
            </a:r>
            <a:r>
              <a:rPr lang="en-US" altLang="zh-CN" b="0" i="0" dirty="0">
                <a:effectLst/>
                <a:latin typeface="pingfang SC"/>
              </a:rPr>
              <a:t>-</a:t>
            </a:r>
            <a:r>
              <a:rPr lang="zh-CN" altLang="en-US" b="0" i="0" dirty="0">
                <a:effectLst/>
                <a:latin typeface="pingfang SC"/>
              </a:rPr>
              <a:t> </a:t>
            </a:r>
            <a:r>
              <a:rPr lang="en-US" altLang="zh-CN" b="0" i="0" dirty="0">
                <a:effectLst/>
                <a:latin typeface="pingfang SC"/>
              </a:rPr>
              <a:t>&gt; </a:t>
            </a:r>
            <a:r>
              <a:rPr lang="zh-CN" altLang="en-US" b="0" i="0" dirty="0">
                <a:effectLst/>
                <a:latin typeface="pingfang SC"/>
              </a:rPr>
              <a:t>开源软件。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zh-CN" altLang="en-US" b="0" i="0" dirty="0">
                <a:effectLst/>
                <a:latin typeface="pingfang SC"/>
              </a:rPr>
              <a:t>在开源诞生之前，自由软件是当时的主流提法，没有对开源软件使用者进行约束，对使用者更多的是一种精神的倡导。开源软件则是通过制定严谨的开源规则对使用者权利进行限制，进而从制度上保障软件的协同开放。开源软件能走到今天的发展程度，就是因为有了这么一套遵从开源精神的规则体系，才能够健康发展。自由软件到开源软件是开源软件发展历史上一个非常</a:t>
            </a:r>
            <a:r>
              <a:rPr lang="zh-CN" altLang="en-US" b="0" i="0">
                <a:effectLst/>
                <a:latin typeface="pingfang SC"/>
              </a:rPr>
              <a:t>大的进步。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362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897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 电脑操作系统；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Linux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系统（开源），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windows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（闭源），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mac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os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（闭</a:t>
            </a:r>
            <a:r>
              <a:rPr lang="zh-CN" altLang="en-CN" b="0" i="0" dirty="0">
                <a:solidFill>
                  <a:srgbClr val="121212"/>
                </a:solidFill>
                <a:effectLst/>
                <a:latin typeface="-apple-system"/>
              </a:rPr>
              <a:t>源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 手机操作系统，</a:t>
            </a:r>
            <a:r>
              <a:rPr lang="en-US" altLang="zh-CN" dirty="0"/>
              <a:t>google</a:t>
            </a:r>
            <a:r>
              <a:rPr lang="zh-CN" altLang="en-US" dirty="0"/>
              <a:t>开发的安卓（开源），苹果的</a:t>
            </a:r>
            <a:r>
              <a:rPr lang="en-US" altLang="zh-CN" dirty="0" err="1"/>
              <a:t>ios</a:t>
            </a:r>
            <a:r>
              <a:rPr lang="zh-CN" altLang="en-US" dirty="0"/>
              <a:t>（闭源），华为的鸿蒙（开源）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开源与闭源可以转换。微软老牌企业是闭源的代表，</a:t>
            </a:r>
            <a:r>
              <a:rPr lang="en-US" altLang="zh-CN" dirty="0"/>
              <a:t>Google</a:t>
            </a:r>
            <a:r>
              <a:rPr lang="zh-CN" altLang="en-US" dirty="0"/>
              <a:t>是新兴企业开源的代表。但微软也在拥抱开源。</a:t>
            </a:r>
          </a:p>
        </p:txBody>
      </p:sp>
    </p:spTree>
    <p:extLst>
      <p:ext uri="{BB962C8B-B14F-4D97-AF65-F5344CB8AC3E}">
        <p14:creationId xmlns:p14="http://schemas.microsoft.com/office/powerpoint/2010/main" val="330932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1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地理</a:t>
            </a:r>
            <a:r>
              <a:rPr lang="en-US" altLang="zh-CN" dirty="0"/>
              <a:t>/</a:t>
            </a:r>
            <a:r>
              <a:rPr lang="zh-CN" altLang="en-US" dirty="0"/>
              <a:t>信息行业最开始都主要是以军用为目的发展起来的。慢慢的地理信息行业的成果投向了民用。</a:t>
            </a:r>
          </a:p>
        </p:txBody>
      </p:sp>
    </p:spTree>
    <p:extLst>
      <p:ext uri="{BB962C8B-B14F-4D97-AF65-F5344CB8AC3E}">
        <p14:creationId xmlns:p14="http://schemas.microsoft.com/office/powerpoint/2010/main" val="2524145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07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417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开源软件很多没有界面，</a:t>
            </a:r>
            <a:r>
              <a:rPr lang="en-US" altLang="zh-CN" dirty="0"/>
              <a:t>grass</a:t>
            </a:r>
            <a:r>
              <a:rPr lang="zh-CN" altLang="en-US" dirty="0"/>
              <a:t>软件有界面，但操作仍然较为复杂。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QGIS</a:t>
            </a:r>
            <a:r>
              <a:rPr lang="zh-CN" altLang="en-US" dirty="0"/>
              <a:t>软件主要用矢量数据数据与分析。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530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欧空局（</a:t>
            </a:r>
            <a:r>
              <a:rPr lang="en-US" altLang="zh-CN" sz="12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12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）近年来发射了大量的遥感卫星（如</a:t>
            </a:r>
            <a:r>
              <a:rPr lang="en-US" altLang="zh-CN" sz="1200" dirty="0">
                <a:solidFill>
                  <a:srgbClr val="333333"/>
                </a:solidFill>
                <a:latin typeface="+mn-ea"/>
                <a:ea typeface="+mn-ea"/>
              </a:rPr>
              <a:t>Sentinel-1, Sentinel-2, Sentinel-3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等），其实是为了自家遥感数据的使用和推广。</a:t>
            </a:r>
            <a:endParaRPr lang="en-US" altLang="zh-CN" sz="1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867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领域一个重要工作是通过数据处理获取地理信息。</a:t>
            </a:r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846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4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闭源的概念：简而言之，不公开或有偿公开源代码的软件。</a:t>
            </a:r>
            <a:endParaRPr lang="en-US" altLang="zh-CN" dirty="0"/>
          </a:p>
          <a:p>
            <a:r>
              <a:rPr lang="zh-CN" altLang="en-US" dirty="0"/>
              <a:t>闭源弊端：</a:t>
            </a:r>
            <a:r>
              <a:rPr lang="en-US" altLang="zh-CN" dirty="0"/>
              <a:t>1.</a:t>
            </a:r>
            <a:r>
              <a:rPr lang="zh-CN" altLang="en-US" dirty="0"/>
              <a:t> 行业垄断，一家公司如果在</a:t>
            </a:r>
            <a:r>
              <a:rPr lang="en-US" altLang="zh-CN" dirty="0"/>
              <a:t>GIS</a:t>
            </a:r>
            <a:r>
              <a:rPr lang="zh-CN" altLang="en-US" dirty="0"/>
              <a:t>行业发展时间足够长，成果积累足够丰富，其不公开源代码，那么其他公司要想进入这个行业与之竞争是非常困难的。目前已经行业垄断。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向用户收取高额费用，限制</a:t>
            </a:r>
            <a:r>
              <a:rPr lang="en-US" altLang="zh-CN" dirty="0"/>
              <a:t>GIS</a:t>
            </a:r>
            <a:r>
              <a:rPr lang="zh-CN" altLang="en-US" dirty="0"/>
              <a:t>的普及与推广，不利于行业发展。（闭源</a:t>
            </a:r>
            <a:r>
              <a:rPr lang="en-US" altLang="zh-CN" dirty="0"/>
              <a:t>GIS</a:t>
            </a:r>
            <a:r>
              <a:rPr lang="zh-CN" altLang="en-US" dirty="0"/>
              <a:t>公司半开源策略）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常用闭源</a:t>
            </a:r>
            <a:r>
              <a:rPr lang="en-US" altLang="zh-CN" dirty="0"/>
              <a:t>GIS</a:t>
            </a:r>
            <a:r>
              <a:rPr lang="zh-CN" altLang="en-US" dirty="0"/>
              <a:t>软件。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726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希望同学们能学到一些东西。课程具有连贯性，课程前面没学好会影响后续内容学习，即使沟通，二次讲解。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养成开源的习惯。学会分享学会协作。不能将开源行为带到考场。别人作业当作自己作业提交的也不叫开源。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946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不严格按照进度，根据大家学习情况调整。</a:t>
            </a:r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geo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://www.globallandcove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cihub.copernicus.eu/dhus/#/home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xinluo2018/Open-source-GIS-Cours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开源地理信息系统</a:t>
            </a:r>
            <a:endParaRPr lang="zh-CN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罗 新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云南大学 地球科学学院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endParaRPr lang="zh-CN" altLang="en-US" sz="2800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18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+mn-ea"/>
                <a:ea typeface="+mn-ea"/>
              </a:rPr>
              <a:t>邮箱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: xinluo_xin@ynu.edu.cn</a:t>
            </a:r>
          </a:p>
          <a:p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地址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：地球科学学院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1327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办公室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第一章：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开源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软件发展史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开源软件概念及发展史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软件发展史及现状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一、开源软件概念及发展史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开源软件（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Open-source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 software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，简写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OSS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），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又称开放源代码软件，是源代码可以任意获取的计算机软件，这种软件的开发者在软件协议的规定下</a:t>
            </a:r>
            <a:r>
              <a:rPr lang="zh-CN" altLang="en-US" b="1" u="sng" dirty="0">
                <a:solidFill>
                  <a:srgbClr val="333333"/>
                </a:solidFill>
                <a:latin typeface="+mn-ea"/>
                <a:ea typeface="+mn-ea"/>
              </a:rPr>
              <a:t>保留一部分权利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并允许用户学习、修改以及以任何目的向任何人分发该软件。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DA4C39-2260-5D70-DB94-7143F2D03CE5}"/>
              </a:ext>
            </a:extLst>
          </p:cNvPr>
          <p:cNvGrpSpPr/>
          <p:nvPr/>
        </p:nvGrpSpPr>
        <p:grpSpPr>
          <a:xfrm>
            <a:off x="3512404" y="3759598"/>
            <a:ext cx="2238897" cy="2828011"/>
            <a:chOff x="3512404" y="3841790"/>
            <a:chExt cx="2238897" cy="282801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70A6EE-B03E-77C5-630F-E81125139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04" y="3841790"/>
              <a:ext cx="1988559" cy="28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B3051E-1455-F2D6-027A-C359D1264B18}"/>
                </a:ext>
              </a:extLst>
            </p:cNvPr>
            <p:cNvSpPr txBox="1"/>
            <p:nvPr/>
          </p:nvSpPr>
          <p:spPr>
            <a:xfrm>
              <a:off x="3562881" y="6300469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latin typeface="+mn-ea"/>
                  <a:ea typeface="+mn-ea"/>
                </a:rPr>
                <a:t>开源促进会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1800" dirty="0">
                  <a:solidFill>
                    <a:schemeClr val="bg2"/>
                  </a:solidFill>
                  <a:latin typeface="+mn-ea"/>
                  <a:ea typeface="+mn-ea"/>
                </a:rPr>
                <a:t>OSI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）</a:t>
              </a:r>
              <a:endParaRPr lang="en-CN" sz="18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39904" y="1605457"/>
            <a:ext cx="8301929" cy="202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开源的历史就是互联网的历史，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世纪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70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年代早期互联网诞生之时，协作、同行评审、通信和开放性的价值就已写入了互联网的底蕴之中。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39904" y="3723192"/>
            <a:ext cx="5316366" cy="246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1983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，理查德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斯托曼（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Richard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Stallman）发起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自由软件集体协作的计划（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GNU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计划），目的是开发出一套完全自由（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Free Software）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12A3F8-2705-D94B-EFF0-14A39050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6225533" y="3829692"/>
            <a:ext cx="2209550" cy="25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99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04701" y="2831887"/>
            <a:ext cx="6012634" cy="384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1998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Eric Raymond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Bruce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Perens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成立了开源促进会（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Initiative, OSI），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提出了“开源定义”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这是对开源软件的正式定义。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OSI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的目标是推广开源软件，并为开源项目提供认证。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2005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开发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了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git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分布式版本控制软件。</a:t>
            </a:r>
            <a:endParaRPr lang="en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B675D-2F16-9BF9-8FFC-8EE653C0152A}"/>
              </a:ext>
            </a:extLst>
          </p:cNvPr>
          <p:cNvSpPr txBox="1"/>
          <p:nvPr/>
        </p:nvSpPr>
        <p:spPr>
          <a:xfrm>
            <a:off x="504701" y="1555297"/>
            <a:ext cx="8508670" cy="123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1991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）创建了名为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“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Linux”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的操作系统内核，该系统采用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23C7B5-D277-7FE2-C74C-83CE69616FB8}"/>
              </a:ext>
            </a:extLst>
          </p:cNvPr>
          <p:cNvGrpSpPr/>
          <p:nvPr/>
        </p:nvGrpSpPr>
        <p:grpSpPr>
          <a:xfrm>
            <a:off x="6568705" y="3073503"/>
            <a:ext cx="2383020" cy="2988949"/>
            <a:chOff x="6568705" y="3073503"/>
            <a:chExt cx="2383020" cy="2988949"/>
          </a:xfrm>
        </p:grpSpPr>
        <p:pic>
          <p:nvPicPr>
            <p:cNvPr id="2054" name="Picture 6" descr="View torvalds's full-sized avatar">
              <a:extLst>
                <a:ext uri="{FF2B5EF4-FFF2-40B4-BE49-F238E27FC236}">
                  <a16:creationId xmlns:a16="http://schemas.microsoft.com/office/drawing/2014/main" id="{FEC521F7-391C-8D20-C6CF-1D6C4F0AA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2" t="4293" r="4504"/>
            <a:stretch/>
          </p:blipFill>
          <p:spPr bwMode="auto">
            <a:xfrm>
              <a:off x="6568705" y="3073503"/>
              <a:ext cx="2383020" cy="2619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9F116-3D3D-760D-18AF-1778A201417A}"/>
                </a:ext>
              </a:extLst>
            </p:cNvPr>
            <p:cNvSpPr txBox="1"/>
            <p:nvPr/>
          </p:nvSpPr>
          <p:spPr>
            <a:xfrm>
              <a:off x="6568705" y="5693120"/>
              <a:ext cx="2383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21212"/>
                  </a:solidFill>
                  <a:latin typeface="+mn-ea"/>
                  <a:ea typeface="+mn-ea"/>
                </a:rPr>
                <a:t>Linus Torvalds</a:t>
              </a:r>
              <a:endParaRPr lang="en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119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7" y="1417383"/>
            <a:ext cx="7766154" cy="33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开源软件在追求“自由”的同时，不能牺牲程序员的利益，否则将会影响程序员的创造激情，因此世界上现在有 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80 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多种被开源促进组织（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Open Source Initiative）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认可的开源许可协议来保证开发者的权益。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开源协议同时规定了开源软件使用的权利和责任，即规定了你可以做什么，不可以做什么。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B8EB8A-4A02-B511-CFA6-421EBF0A7442}"/>
              </a:ext>
            </a:extLst>
          </p:cNvPr>
          <p:cNvSpPr/>
          <p:nvPr/>
        </p:nvSpPr>
        <p:spPr>
          <a:xfrm>
            <a:off x="1850571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开源软件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8C110FF-47DC-3C7D-5F5B-AF163F5D58D5}"/>
              </a:ext>
            </a:extLst>
          </p:cNvPr>
          <p:cNvSpPr/>
          <p:nvPr/>
        </p:nvSpPr>
        <p:spPr>
          <a:xfrm>
            <a:off x="5381897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任意使用</a:t>
            </a:r>
          </a:p>
        </p:txBody>
      </p:sp>
      <p:sp>
        <p:nvSpPr>
          <p:cNvPr id="104" name="Not Equal 103">
            <a:extLst>
              <a:ext uri="{FF2B5EF4-FFF2-40B4-BE49-F238E27FC236}">
                <a16:creationId xmlns:a16="http://schemas.microsoft.com/office/drawing/2014/main" id="{60C2E871-AECE-70E5-600D-CCC92495D06A}"/>
              </a:ext>
            </a:extLst>
          </p:cNvPr>
          <p:cNvSpPr/>
          <p:nvPr/>
        </p:nvSpPr>
        <p:spPr>
          <a:xfrm>
            <a:off x="4103914" y="5283858"/>
            <a:ext cx="1088572" cy="672803"/>
          </a:xfrm>
          <a:prstGeom prst="mathNotEqual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199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zh-CN" altLang="en-CN" sz="2000" dirty="0">
                <a:solidFill>
                  <a:srgbClr val="333333"/>
                </a:solidFill>
                <a:latin typeface="+mn-ea"/>
                <a:ea typeface="+mn-ea"/>
              </a:rPr>
              <a:t>协议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通常对软件的使用、复制、修改和再发布等进行了约束。常见的开源协议有：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Apache, MIT, BSD, GPL, LGPL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99F4DF-D4EB-7315-8BEC-4FF79C1B1406}"/>
              </a:ext>
            </a:extLst>
          </p:cNvPr>
          <p:cNvGrpSpPr/>
          <p:nvPr/>
        </p:nvGrpSpPr>
        <p:grpSpPr>
          <a:xfrm>
            <a:off x="225425" y="2592836"/>
            <a:ext cx="8652280" cy="4023586"/>
            <a:chOff x="174055" y="2695576"/>
            <a:chExt cx="8652280" cy="402358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4C6D5FE-A66A-D657-7F4D-E81280D470AA}"/>
                </a:ext>
              </a:extLst>
            </p:cNvPr>
            <p:cNvSpPr/>
            <p:nvPr/>
          </p:nvSpPr>
          <p:spPr>
            <a:xfrm>
              <a:off x="3706774" y="2695576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他人修改源码后是否可以闭源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AA08CB-E291-420F-B96C-7BC953EE2B94}"/>
                </a:ext>
              </a:extLst>
            </p:cNvPr>
            <p:cNvSpPr/>
            <p:nvPr/>
          </p:nvSpPr>
          <p:spPr>
            <a:xfrm>
              <a:off x="1697408" y="3597089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他人修改源码后是否采用同样许可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C3CB29-4C61-B869-6E08-47F9AA55803F}"/>
                </a:ext>
              </a:extLst>
            </p:cNvPr>
            <p:cNvSpPr/>
            <p:nvPr/>
          </p:nvSpPr>
          <p:spPr>
            <a:xfrm>
              <a:off x="595774" y="4959803"/>
              <a:ext cx="185814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他人修改源码后是否需提供说明文档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CD0DFD-455C-04F7-826D-2F86EF1F403D}"/>
                </a:ext>
              </a:extLst>
            </p:cNvPr>
            <p:cNvSpPr/>
            <p:nvPr/>
          </p:nvSpPr>
          <p:spPr>
            <a:xfrm>
              <a:off x="5808672" y="3560904"/>
              <a:ext cx="2144249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对每一个修改后文件是否需放置版权说明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DDACB2-4031-3D05-15DC-ADD8618BF069}"/>
                </a:ext>
              </a:extLst>
            </p:cNvPr>
            <p:cNvSpPr/>
            <p:nvPr/>
          </p:nvSpPr>
          <p:spPr>
            <a:xfrm>
              <a:off x="4347729" y="4770841"/>
              <a:ext cx="2403500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衍生软件的广告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，是否可以用你的名字进行推广？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CC58A8B-A0B8-EF6B-04FC-1E09B8DFFE02}"/>
                </a:ext>
              </a:extLst>
            </p:cNvPr>
            <p:cNvSpPr/>
            <p:nvPr/>
          </p:nvSpPr>
          <p:spPr>
            <a:xfrm>
              <a:off x="298439" y="6248897"/>
              <a:ext cx="983431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LGPL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8D71BB-BB0B-5CCC-B33E-8307585C1D9C}"/>
                </a:ext>
              </a:extLst>
            </p:cNvPr>
            <p:cNvSpPr/>
            <p:nvPr/>
          </p:nvSpPr>
          <p:spPr>
            <a:xfrm>
              <a:off x="1595367" y="6248899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Mozilla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470C89F-B5DA-20A2-D1C8-A4B56D650173}"/>
                </a:ext>
              </a:extLst>
            </p:cNvPr>
            <p:cNvSpPr/>
            <p:nvPr/>
          </p:nvSpPr>
          <p:spPr>
            <a:xfrm>
              <a:off x="3029114" y="6248894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GPL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ACDC358-CD80-4DD6-6828-E07179BFA854}"/>
                </a:ext>
              </a:extLst>
            </p:cNvPr>
            <p:cNvSpPr/>
            <p:nvPr/>
          </p:nvSpPr>
          <p:spPr>
            <a:xfrm>
              <a:off x="4572270" y="6248896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BSD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2DFB14E-92E9-2C58-3201-0E62578C9885}"/>
                </a:ext>
              </a:extLst>
            </p:cNvPr>
            <p:cNvSpPr/>
            <p:nvPr/>
          </p:nvSpPr>
          <p:spPr>
            <a:xfrm>
              <a:off x="6020796" y="6248898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MIT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A06F8E-0308-A634-4FE7-1DA751D8B015}"/>
                </a:ext>
              </a:extLst>
            </p:cNvPr>
            <p:cNvSpPr/>
            <p:nvPr/>
          </p:nvSpPr>
          <p:spPr>
            <a:xfrm>
              <a:off x="7631028" y="6248895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Apache</a:t>
              </a:r>
            </a:p>
          </p:txBody>
        </p: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5FFF86D5-8FD9-69C0-3571-48D525420E5B}"/>
                </a:ext>
              </a:extLst>
            </p:cNvPr>
            <p:cNvCxnSpPr>
              <a:cxnSpLocks/>
              <a:stCxn id="76" idx="1"/>
              <a:endCxn id="77" idx="0"/>
            </p:cNvCxnSpPr>
            <p:nvPr/>
          </p:nvCxnSpPr>
          <p:spPr bwMode="auto">
            <a:xfrm rot="10800000" flipV="1">
              <a:off x="2717450" y="3026261"/>
              <a:ext cx="989324" cy="570828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Elbow Connector 87">
              <a:extLst>
                <a:ext uri="{FF2B5EF4-FFF2-40B4-BE49-F238E27FC236}">
                  <a16:creationId xmlns:a16="http://schemas.microsoft.com/office/drawing/2014/main" id="{CA219B1E-AC20-8390-2C30-3454C11BA254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 bwMode="auto">
            <a:xfrm>
              <a:off x="5746857" y="3026261"/>
              <a:ext cx="1133940" cy="534643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A7A5BBC4-33B6-9227-158D-61A1CD6F5C2F}"/>
                </a:ext>
              </a:extLst>
            </p:cNvPr>
            <p:cNvCxnSpPr>
              <a:cxnSpLocks/>
              <a:stCxn id="77" idx="2"/>
              <a:endCxn id="83" idx="0"/>
            </p:cNvCxnSpPr>
            <p:nvPr/>
          </p:nvCxnSpPr>
          <p:spPr bwMode="auto">
            <a:xfrm rot="16200000" flipH="1">
              <a:off x="2176891" y="4799017"/>
              <a:ext cx="1990436" cy="909318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43D0CF01-5328-D78C-976F-656F89A2A292}"/>
                </a:ext>
              </a:extLst>
            </p:cNvPr>
            <p:cNvCxnSpPr>
              <a:cxnSpLocks/>
              <a:stCxn id="79" idx="3"/>
              <a:endCxn id="86" idx="0"/>
            </p:cNvCxnSpPr>
            <p:nvPr/>
          </p:nvCxnSpPr>
          <p:spPr bwMode="auto">
            <a:xfrm>
              <a:off x="7952921" y="3891589"/>
              <a:ext cx="275761" cy="2357306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822D563D-23F7-96BA-920B-DF11B0B5697D}"/>
                </a:ext>
              </a:extLst>
            </p:cNvPr>
            <p:cNvCxnSpPr>
              <a:cxnSpLocks/>
              <a:stCxn id="80" idx="3"/>
              <a:endCxn id="85" idx="3"/>
            </p:cNvCxnSpPr>
            <p:nvPr/>
          </p:nvCxnSpPr>
          <p:spPr bwMode="auto">
            <a:xfrm>
              <a:off x="6751229" y="5101526"/>
              <a:ext cx="464874" cy="1382504"/>
            </a:xfrm>
            <a:prstGeom prst="bentConnector3">
              <a:avLst>
                <a:gd name="adj1" fmla="val 149175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DACB5B8C-76A2-2196-487F-3A5646149F8A}"/>
                </a:ext>
              </a:extLst>
            </p:cNvPr>
            <p:cNvCxnSpPr>
              <a:cxnSpLocks/>
              <a:stCxn id="78" idx="2"/>
              <a:endCxn id="82" idx="0"/>
            </p:cNvCxnSpPr>
            <p:nvPr/>
          </p:nvCxnSpPr>
          <p:spPr bwMode="auto">
            <a:xfrm rot="16200000" flipH="1">
              <a:off x="1545070" y="5600947"/>
              <a:ext cx="627727" cy="668175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111A502-DE45-155D-82A1-E6DD0FF45911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 rot="5400000">
              <a:off x="843639" y="5567689"/>
              <a:ext cx="627725" cy="734691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60C69B5-A4B8-40DC-1931-2D189822B8DE}"/>
                </a:ext>
              </a:extLst>
            </p:cNvPr>
            <p:cNvCxnSpPr>
              <a:cxnSpLocks/>
              <a:stCxn id="79" idx="1"/>
              <a:endCxn id="80" idx="0"/>
            </p:cNvCxnSpPr>
            <p:nvPr/>
          </p:nvCxnSpPr>
          <p:spPr bwMode="auto">
            <a:xfrm rot="10800000" flipV="1">
              <a:off x="5549480" y="3891589"/>
              <a:ext cx="259193" cy="879252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ABCB3AB6-F484-A0A1-181C-BF3F0D6853CA}"/>
                </a:ext>
              </a:extLst>
            </p:cNvPr>
            <p:cNvCxnSpPr>
              <a:cxnSpLocks/>
              <a:stCxn id="80" idx="1"/>
              <a:endCxn id="84" idx="0"/>
            </p:cNvCxnSpPr>
            <p:nvPr/>
          </p:nvCxnSpPr>
          <p:spPr bwMode="auto">
            <a:xfrm rot="10800000" flipH="1" flipV="1">
              <a:off x="4347728" y="5101526"/>
              <a:ext cx="822195" cy="1147370"/>
            </a:xfrm>
            <a:prstGeom prst="bentConnector4">
              <a:avLst>
                <a:gd name="adj1" fmla="val -27804"/>
                <a:gd name="adj2" fmla="val 64411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B2ED0FA7-9401-4DFB-3F2D-07BA83F3B359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 bwMode="auto">
            <a:xfrm rot="5400000">
              <a:off x="1770476" y="4012828"/>
              <a:ext cx="701345" cy="1192604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00AB9-F193-9B1E-EAD5-6B9D5FAB10A9}"/>
                </a:ext>
              </a:extLst>
            </p:cNvPr>
            <p:cNvSpPr txBox="1"/>
            <p:nvPr/>
          </p:nvSpPr>
          <p:spPr>
            <a:xfrm>
              <a:off x="5902829" y="3030320"/>
              <a:ext cx="7328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2DE822-3F58-7068-9A03-744A6C46D4DA}"/>
                </a:ext>
              </a:extLst>
            </p:cNvPr>
            <p:cNvSpPr txBox="1"/>
            <p:nvPr/>
          </p:nvSpPr>
          <p:spPr>
            <a:xfrm>
              <a:off x="2917958" y="3030319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34FEF-B5EF-6930-535C-6FC0E1DB368A}"/>
                </a:ext>
              </a:extLst>
            </p:cNvPr>
            <p:cNvSpPr txBox="1"/>
            <p:nvPr/>
          </p:nvSpPr>
          <p:spPr>
            <a:xfrm>
              <a:off x="1817218" y="455090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6AC34-FCA4-2DE2-082B-9005301B2658}"/>
                </a:ext>
              </a:extLst>
            </p:cNvPr>
            <p:cNvSpPr txBox="1"/>
            <p:nvPr/>
          </p:nvSpPr>
          <p:spPr>
            <a:xfrm>
              <a:off x="174055" y="566498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D86240-21DB-6476-127B-94A72E230D5E}"/>
                </a:ext>
              </a:extLst>
            </p:cNvPr>
            <p:cNvSpPr txBox="1"/>
            <p:nvPr/>
          </p:nvSpPr>
          <p:spPr>
            <a:xfrm>
              <a:off x="4246137" y="5772230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B3D7D-A5A5-846A-5DCD-737D38AC14A0}"/>
                </a:ext>
              </a:extLst>
            </p:cNvPr>
            <p:cNvSpPr txBox="1"/>
            <p:nvPr/>
          </p:nvSpPr>
          <p:spPr>
            <a:xfrm>
              <a:off x="4878552" y="4034892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DECF89-A3C9-3AC6-CD96-3ECAD4FD2D7F}"/>
                </a:ext>
              </a:extLst>
            </p:cNvPr>
            <p:cNvSpPr txBox="1"/>
            <p:nvPr/>
          </p:nvSpPr>
          <p:spPr>
            <a:xfrm>
              <a:off x="7508865" y="46398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C8D83-642F-2F95-383D-B706AE7B11FC}"/>
                </a:ext>
              </a:extLst>
            </p:cNvPr>
            <p:cNvSpPr txBox="1"/>
            <p:nvPr/>
          </p:nvSpPr>
          <p:spPr>
            <a:xfrm>
              <a:off x="6693853" y="546991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C73BD-C0D6-2607-7D0C-C107D1C53268}"/>
                </a:ext>
              </a:extLst>
            </p:cNvPr>
            <p:cNvSpPr txBox="1"/>
            <p:nvPr/>
          </p:nvSpPr>
          <p:spPr>
            <a:xfrm>
              <a:off x="2834851" y="47577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E1FEB-7192-98F0-E103-7998A4989876}"/>
                </a:ext>
              </a:extLst>
            </p:cNvPr>
            <p:cNvSpPr txBox="1"/>
            <p:nvPr/>
          </p:nvSpPr>
          <p:spPr>
            <a:xfrm>
              <a:off x="2202607" y="5669427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091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69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小节思考：哪些操作系统是开源，哪些是闭源？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5FD0E-E316-6066-4389-7065344DA6C1}"/>
              </a:ext>
            </a:extLst>
          </p:cNvPr>
          <p:cNvGrpSpPr/>
          <p:nvPr/>
        </p:nvGrpSpPr>
        <p:grpSpPr>
          <a:xfrm>
            <a:off x="716502" y="1741789"/>
            <a:ext cx="3788551" cy="2766356"/>
            <a:chOff x="619932" y="1554949"/>
            <a:chExt cx="3883676" cy="29718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E51E5-8ACA-984C-6E8D-F8AA658223AD}"/>
                </a:ext>
              </a:extLst>
            </p:cNvPr>
            <p:cNvSpPr txBox="1"/>
            <p:nvPr/>
          </p:nvSpPr>
          <p:spPr>
            <a:xfrm>
              <a:off x="1642376" y="412669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苹果操作系统</a:t>
              </a:r>
            </a:p>
          </p:txBody>
        </p:sp>
        <p:pic>
          <p:nvPicPr>
            <p:cNvPr id="5124" name="Picture 4" descr="Hoe kan je macOS 11 Big Sur downloaden en installeren? | TechRadar">
              <a:extLst>
                <a:ext uri="{FF2B5EF4-FFF2-40B4-BE49-F238E27FC236}">
                  <a16:creationId xmlns:a16="http://schemas.microsoft.com/office/drawing/2014/main" id="{D17BE6F3-1008-2FC6-54D2-736C673B7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1" t="3952" r="11018" b="8063"/>
            <a:stretch/>
          </p:blipFill>
          <p:spPr bwMode="auto">
            <a:xfrm>
              <a:off x="619932" y="1554949"/>
              <a:ext cx="3883676" cy="252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4DB46-E788-56EE-F4B0-A9283D67E2A5}"/>
              </a:ext>
            </a:extLst>
          </p:cNvPr>
          <p:cNvGrpSpPr/>
          <p:nvPr/>
        </p:nvGrpSpPr>
        <p:grpSpPr>
          <a:xfrm>
            <a:off x="4765842" y="1772335"/>
            <a:ext cx="3542696" cy="2731413"/>
            <a:chOff x="4675445" y="1585772"/>
            <a:chExt cx="3631647" cy="2934318"/>
          </a:xfrm>
        </p:grpSpPr>
        <p:pic>
          <p:nvPicPr>
            <p:cNvPr id="5126" name="Picture 6" descr="Ubuntu 21.04 terá recurso de segurança pedido em 2006 – Tecnoblog">
              <a:extLst>
                <a:ext uri="{FF2B5EF4-FFF2-40B4-BE49-F238E27FC236}">
                  <a16:creationId xmlns:a16="http://schemas.microsoft.com/office/drawing/2014/main" id="{EBB0C876-4E86-C2ED-5EE6-3B2BD2676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5" y="1585772"/>
              <a:ext cx="3631647" cy="24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897FB-F086-F339-A15F-A899143C7919}"/>
                </a:ext>
              </a:extLst>
            </p:cNvPr>
            <p:cNvSpPr txBox="1"/>
            <p:nvPr/>
          </p:nvSpPr>
          <p:spPr>
            <a:xfrm>
              <a:off x="5808534" y="411998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Linux操作系统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4381F-BCB7-0631-22F3-52F5D1CA46D8}"/>
              </a:ext>
            </a:extLst>
          </p:cNvPr>
          <p:cNvGrpSpPr/>
          <p:nvPr/>
        </p:nvGrpSpPr>
        <p:grpSpPr>
          <a:xfrm>
            <a:off x="2815117" y="4576885"/>
            <a:ext cx="5322016" cy="2011421"/>
            <a:chOff x="2640457" y="4619515"/>
            <a:chExt cx="5503834" cy="2144867"/>
          </a:xfrm>
        </p:grpSpPr>
        <p:pic>
          <p:nvPicPr>
            <p:cNvPr id="5128" name="Picture 8" descr="Download Windows 10 Disc Image (ISO File)">
              <a:extLst>
                <a:ext uri="{FF2B5EF4-FFF2-40B4-BE49-F238E27FC236}">
                  <a16:creationId xmlns:a16="http://schemas.microsoft.com/office/drawing/2014/main" id="{59C29F54-F731-6EBD-ECA9-847BE3563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457" y="4619515"/>
              <a:ext cx="3495339" cy="214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1482E-3610-E252-0E80-41B202D30E30}"/>
                </a:ext>
              </a:extLst>
            </p:cNvPr>
            <p:cNvSpPr txBox="1"/>
            <p:nvPr/>
          </p:nvSpPr>
          <p:spPr>
            <a:xfrm>
              <a:off x="6053031" y="5906237"/>
              <a:ext cx="2091260" cy="42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+mn-ea"/>
                  <a:ea typeface="+mn-ea"/>
                </a:rPr>
                <a:t>W</a:t>
              </a:r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indows系统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8316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9691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943" y="3833267"/>
            <a:ext cx="7060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 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325-31D8-6F06-6D89-E39763C56875}"/>
              </a:ext>
            </a:extLst>
          </p:cNvPr>
          <p:cNvSpPr txBox="1"/>
          <p:nvPr/>
        </p:nvSpPr>
        <p:spPr>
          <a:xfrm>
            <a:off x="406730" y="1500055"/>
            <a:ext cx="8508669" cy="296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1982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，当时美国陆军建筑工程研究实验室（</a:t>
            </a:r>
            <a:r>
              <a:rPr lang="en-US" sz="1900" dirty="0" err="1">
                <a:solidFill>
                  <a:srgbClr val="121212"/>
                </a:solidFill>
                <a:latin typeface="+mn-ea"/>
                <a:ea typeface="+mn-ea"/>
              </a:rPr>
              <a:t>USA-CERL，</a:t>
            </a:r>
            <a:r>
              <a:rPr lang="en-US" altLang="zh-CN" sz="1900" dirty="0" err="1">
                <a:solidFill>
                  <a:srgbClr val="121212"/>
                </a:solidFill>
                <a:latin typeface="+mn-ea"/>
                <a:ea typeface="+mn-ea"/>
              </a:rPr>
              <a:t>system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，地理资源分析支持系统）为满足美国军方土地管理和环境规划软件的需要，开始开发 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geographic resources analysis support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）软件。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1995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USA-CERL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中止了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的开发，美国贝勒大学成立团队接手了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1999 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10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月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 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软件的公有领域授权更换为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开源</a:t>
            </a:r>
            <a:r>
              <a:rPr lang="en-US" altLang="zh-CN" sz="19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许可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AutoShape 2" descr="GRASS GIS 快速入门文档— OSGeo-Live 10.5 Documentation">
            <a:extLst>
              <a:ext uri="{FF2B5EF4-FFF2-40B4-BE49-F238E27FC236}">
                <a16:creationId xmlns:a16="http://schemas.microsoft.com/office/drawing/2014/main" id="{9FC3EA85-249E-1417-9BEE-658D18412D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2C38F-B1D3-FD3F-98F8-EAD78FCC6742}"/>
              </a:ext>
            </a:extLst>
          </p:cNvPr>
          <p:cNvGrpSpPr/>
          <p:nvPr/>
        </p:nvGrpSpPr>
        <p:grpSpPr>
          <a:xfrm>
            <a:off x="1269381" y="4697014"/>
            <a:ext cx="7062962" cy="1943764"/>
            <a:chOff x="1351574" y="4830578"/>
            <a:chExt cx="7062962" cy="1943764"/>
          </a:xfrm>
        </p:grpSpPr>
        <p:pic>
          <p:nvPicPr>
            <p:cNvPr id="1028" name="Picture 4" descr="GRASS GIS 快速入门文档— OSGeo-Live 10.5 Documentation">
              <a:extLst>
                <a:ext uri="{FF2B5EF4-FFF2-40B4-BE49-F238E27FC236}">
                  <a16:creationId xmlns:a16="http://schemas.microsoft.com/office/drawing/2014/main" id="{66985166-168F-6888-A257-804014E30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574" y="4830578"/>
              <a:ext cx="4244158" cy="1943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42F445-FD1E-D792-ED2C-06B36B983C52}"/>
                </a:ext>
              </a:extLst>
            </p:cNvPr>
            <p:cNvSpPr txBox="1"/>
            <p:nvPr/>
          </p:nvSpPr>
          <p:spPr>
            <a:xfrm>
              <a:off x="5625550" y="5448490"/>
              <a:ext cx="2788986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N" sz="1400" dirty="0">
                  <a:solidFill>
                    <a:schemeClr val="bg2"/>
                  </a:solidFill>
                  <a:latin typeface="+mn-ea"/>
                  <a:ea typeface="+mn-ea"/>
                </a:rPr>
                <a:t>备注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1400" dirty="0">
                  <a:solidFill>
                    <a:schemeClr val="bg2"/>
                  </a:solidFill>
                  <a:latin typeface="+mn-ea"/>
                  <a:ea typeface="+mn-ea"/>
                </a:rPr>
                <a:t>GRASS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界面与</a:t>
              </a:r>
              <a:r>
                <a:rPr lang="en-US" altLang="zh-CN" sz="1400" dirty="0" err="1">
                  <a:solidFill>
                    <a:schemeClr val="bg2"/>
                  </a:solidFill>
                  <a:latin typeface="+mn-ea"/>
                  <a:ea typeface="+mn-ea"/>
                </a:rPr>
                <a:t>Arcgis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类似，但</a:t>
              </a:r>
              <a:r>
                <a:rPr lang="en-US" altLang="zh-CN" sz="1400" dirty="0" err="1">
                  <a:solidFill>
                    <a:schemeClr val="bg2"/>
                  </a:solidFill>
                  <a:latin typeface="+mn-ea"/>
                  <a:ea typeface="+mn-ea"/>
                </a:rPr>
                <a:t>Arcgis</a:t>
              </a:r>
              <a:r>
                <a:rPr lang="en-US" altLang="zh-CN" sz="1400" dirty="0">
                  <a:solidFill>
                    <a:schemeClr val="bg2"/>
                  </a:solidFill>
                  <a:latin typeface="+mn-ea"/>
                  <a:ea typeface="+mn-ea"/>
                </a:rPr>
                <a:t> 1999</a:t>
              </a:r>
              <a:r>
                <a:rPr lang="zh-CN" altLang="en-US" sz="1400" dirty="0">
                  <a:solidFill>
                    <a:schemeClr val="bg2"/>
                  </a:solidFill>
                  <a:latin typeface="+mn-ea"/>
                  <a:ea typeface="+mn-ea"/>
                </a:rPr>
                <a:t>年才发布。</a:t>
              </a:r>
              <a:endParaRPr lang="en-CN" sz="14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4185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36491"/>
            <a:ext cx="8157257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     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作为一门交叉学科，它的发展伴随着计算机技术的发展。随着软件的开源化趋势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软件也开向开源时代迈进。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2006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开源地理空间基金会（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OpenSouce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Geospatial Foundation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OSGeo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成立，该机构致力于推动开源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开发。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75211-9441-2E37-33EF-DDFE1A5C7170}"/>
              </a:ext>
            </a:extLst>
          </p:cNvPr>
          <p:cNvGrpSpPr/>
          <p:nvPr/>
        </p:nvGrpSpPr>
        <p:grpSpPr>
          <a:xfrm>
            <a:off x="2242494" y="3423936"/>
            <a:ext cx="4659012" cy="3342675"/>
            <a:chOff x="2242494" y="3331470"/>
            <a:chExt cx="4659012" cy="33426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7BA76F-2578-FEE3-7B7C-91CFA64B3C12}"/>
                </a:ext>
              </a:extLst>
            </p:cNvPr>
            <p:cNvSpPr txBox="1"/>
            <p:nvPr/>
          </p:nvSpPr>
          <p:spPr>
            <a:xfrm>
              <a:off x="2242494" y="6304813"/>
              <a:ext cx="4659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hlinkClick r:id="rId3"/>
                </a:rPr>
                <a:t>https://www.osgeo.org/</a:t>
              </a:r>
              <a:r>
                <a:rPr lang="en-CN" sz="1800" dirty="0">
                  <a:solidFill>
                    <a:schemeClr val="bg2"/>
                  </a:solidFill>
                </a:rPr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78EA2-9F25-5923-59A2-3C14A86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2494" y="3331470"/>
              <a:ext cx="4659012" cy="293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795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57847"/>
            <a:ext cx="8095188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除了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美国军方开发了地理资源分析支持系统（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Geographic Resources Analysis Support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System，GRASS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，针对不同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GIS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应用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场景，国内外学者开发了不同的开源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Frank Warmerdam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教授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1998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年开发了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GDAL(Geospatial Data Abstraction Library)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，用于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支持矢量数据和</a:t>
            </a:r>
            <a:r>
              <a:rPr lang="zh-CN" altLang="en-CN" sz="2000" b="1" dirty="0">
                <a:solidFill>
                  <a:srgbClr val="333333"/>
                </a:solidFill>
                <a:latin typeface="+mn-ea"/>
                <a:ea typeface="+mn-ea"/>
              </a:rPr>
              <a:t>栅格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数据的读写、转换和处理。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8F8FBDFD-CF37-F4FE-58FA-9350A0CD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24" y="4279991"/>
            <a:ext cx="2034751" cy="22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919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19961"/>
            <a:ext cx="809518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考虑到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GRASS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较为复杂，实际应用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GIS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的初学者造成了一些不便。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2002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月，开发人员开发了使用更为简单的开源桌面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—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Quantum 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侧重于矢量数据的处理与分析。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60B411-AFF0-1E09-142B-45C9F885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3103151"/>
            <a:ext cx="6683379" cy="36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7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7296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374315"/>
            <a:ext cx="8160504" cy="184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地理数据主要包含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矢量数据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栅格数据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两类。针对遥感栅格数据的处理，欧空局（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）自主研发</a:t>
            </a:r>
            <a:r>
              <a:rPr lang="zh-CN" altLang="en-US" sz="2000">
                <a:solidFill>
                  <a:srgbClr val="333333"/>
                </a:solidFill>
                <a:latin typeface="+mn-ea"/>
                <a:ea typeface="+mn-ea"/>
              </a:rPr>
              <a:t>了开源桌面软件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Sentinel Application Platform 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CF22C-6E5D-0AAE-1F79-795E8B77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7" y="3280509"/>
            <a:ext cx="6311294" cy="3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74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543987"/>
            <a:ext cx="8508669" cy="534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行业发展离不开数据的支持。目前能够通过各种平台获取到海量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矢量数据，如区域行政边界、路网、水系数据等。同时由于卫星遥感技术的发展，我们也能获取到越来越多的卫星遥感数据。这些数据越来越多开始提供开放获取服务，共同支持了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行业的发展。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https://scihub.copernicus.eu/dhus/#/home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5)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7"/>
              </a:rPr>
              <a:t>http://www.globallandcover.com/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28658" y="1509237"/>
            <a:ext cx="8564165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矢量数据获取（矢量数据）</a:t>
            </a:r>
            <a:endParaRPr lang="en-CN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2) 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629" y="2403491"/>
            <a:ext cx="3064456" cy="3239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9" y="2403985"/>
            <a:ext cx="4126831" cy="3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497307"/>
            <a:ext cx="8095188" cy="14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遥感栅格数据获取</a:t>
            </a:r>
            <a:endParaRPr lang="en-CN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https://scihub.copernicus.eu/dhus/#/home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8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FD8593-2387-9EBB-B64C-4F79275A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" y="3015934"/>
            <a:ext cx="7965425" cy="34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F4E1-B17F-D4F8-E834-173BA3B0D059}"/>
              </a:ext>
            </a:extLst>
          </p:cNvPr>
          <p:cNvSpPr txBox="1"/>
          <p:nvPr/>
        </p:nvSpPr>
        <p:spPr>
          <a:xfrm>
            <a:off x="486556" y="918266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思考题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3A92-9E22-44EA-2939-C64F8E264329}"/>
              </a:ext>
            </a:extLst>
          </p:cNvPr>
          <p:cNvSpPr txBox="1"/>
          <p:nvPr/>
        </p:nvSpPr>
        <p:spPr>
          <a:xfrm>
            <a:off x="565078" y="1698333"/>
            <a:ext cx="7931649" cy="256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开源软件特点？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常用的开源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软件和闭源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软件分别有哪些；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常用开源协议有哪些？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Linux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系统采用的哪种开源协议。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130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11034" y="1022544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75943" y="1598662"/>
            <a:ext cx="8185072" cy="381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数据下载（昆明区域矢量数据和栅格数据）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矢量数据为全国数据和昆明市各行政区数据。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栅格数据为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卫星昆明市主城区遥感影像。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软件（第二章学习需要）。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745741"/>
            <a:ext cx="7706910" cy="454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800" kern="0" dirty="0">
                <a:solidFill>
                  <a:srgbClr val="000000"/>
                </a:solidFill>
                <a:latin typeface="+mn-ea"/>
                <a:ea typeface="+mn-ea"/>
              </a:rPr>
              <a:t>何为开源？开源节流？</a:t>
            </a:r>
            <a:r>
              <a:rPr lang="zh-CN" altLang="en-US" sz="2800" b="1" u="sng" kern="0" dirty="0">
                <a:solidFill>
                  <a:srgbClr val="000000"/>
                </a:solidFill>
                <a:latin typeface="+mn-ea"/>
                <a:ea typeface="+mn-ea"/>
              </a:rPr>
              <a:t>开放共享？</a:t>
            </a:r>
            <a:endParaRPr lang="en-US" altLang="zh-CN" sz="2800" b="1" u="sng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2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“</a:t>
            </a:r>
            <a:r>
              <a:rPr lang="en-US" sz="22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开源</a:t>
            </a:r>
            <a:r>
              <a:rPr lang="zh-CN" altLang="en-US" sz="22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</a:t>
            </a:r>
            <a:r>
              <a:rPr lang="en-US" sz="22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的概念最初在计算机领域提出</a:t>
            </a:r>
            <a:r>
              <a:rPr lang="zh-CN" altLang="en-US" sz="22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开源软件中的开源是指</a:t>
            </a:r>
            <a:r>
              <a:rPr lang="zh-CN" altLang="en-US" sz="2200" b="1" u="sng" kern="0" dirty="0">
                <a:solidFill>
                  <a:schemeClr val="bg2"/>
                </a:solidFill>
                <a:latin typeface="+mn-ea"/>
                <a:ea typeface="+mn-ea"/>
              </a:rPr>
              <a:t>开放共享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。将自己的成果向他人分享，他人可在已有成果上进一步改进和完善，</a:t>
            </a:r>
            <a:r>
              <a:rPr lang="zh-CN" altLang="en-US" sz="2200" u="sng" kern="0" dirty="0">
                <a:solidFill>
                  <a:srgbClr val="000000"/>
                </a:solidFill>
                <a:latin typeface="+mn-ea"/>
                <a:ea typeface="+mn-ea"/>
              </a:rPr>
              <a:t>实现多人协作，节省劳动力同时提高开发效率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46927" y="1474415"/>
            <a:ext cx="8060076" cy="4366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什么是开源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开源地理信息系统（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Open-source geographic information system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，又称开源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GIS)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具体指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遵守开源协议，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开放源代码的地理信息系统软件。这类软件在保留一部分著作权条件下允许用户学习、修改以及向他人分发该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软件。由于</a:t>
            </a:r>
            <a:r>
              <a:rPr lang="zh-CN" altLang="en-US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</a:t>
            </a:r>
            <a:r>
              <a:rPr lang="en-US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软件具有免费和开放的特点</a:t>
            </a:r>
            <a:r>
              <a:rPr lang="zh-CN" altLang="en-US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，这激发了软件开发的活力，同时也能有效促进</a:t>
            </a:r>
            <a:r>
              <a:rPr lang="en-US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软件的应用与发展。</a:t>
            </a:r>
            <a:r>
              <a:rPr lang="en-CN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40665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88611" y="1662665"/>
            <a:ext cx="8141681" cy="4689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CN" sz="2800" b="1" kern="0" dirty="0">
                <a:solidFill>
                  <a:srgbClr val="000000"/>
                </a:solidFill>
                <a:latin typeface="+mn-ea"/>
                <a:ea typeface="+mn-ea"/>
              </a:rPr>
              <a:t>什么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是闭源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基于具体的、相对独立的和封闭的平台开发的，它们采用不同的开发方式和数据格式，对地理数据的组织也有很大的差异。这种闭源形式的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开发会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带来行业的垄断，同时在</a:t>
            </a:r>
            <a:r>
              <a:rPr 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应用过程中会产生高额的费用，这在一定程度上限制了</a:t>
            </a:r>
            <a:r>
              <a:rPr 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的普及与推广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如常用的Arcgis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ENVI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等软件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147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课程目标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D6DA1-1437-AB5B-BCA8-405D548B2FB8}"/>
              </a:ext>
            </a:extLst>
          </p:cNvPr>
          <p:cNvSpPr txBox="1"/>
          <p:nvPr/>
        </p:nvSpPr>
        <p:spPr>
          <a:xfrm>
            <a:off x="505443" y="1788155"/>
            <a:ext cx="8133113" cy="456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通过对该门课程的</a:t>
            </a:r>
            <a:r>
              <a:rPr lang="zh-CN" altLang="en-US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，学生能够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了解开源地理信息系统发展的历史及现状，通过开源地理信息系统实验课程与开发实践，掌握开源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软件开发的基本开发流程、常用工具、以及基本规范等。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通过该课程的学习。培养学生在</a:t>
            </a:r>
            <a:r>
              <a:rPr lang="zh-CN" altLang="en-US" b="1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学习和工作中开源分享和团队协作的习惯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723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课程各章节内容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C6760A-67E2-3852-904D-1709F3C12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77160"/>
              </p:ext>
            </p:extLst>
          </p:nvPr>
        </p:nvGraphicFramePr>
        <p:xfrm>
          <a:off x="420415" y="1745741"/>
          <a:ext cx="8405920" cy="469143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713203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513708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179009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6214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158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开源软件发展史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开源软件、开源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软件、开源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数据获取、开源协议</a:t>
                      </a:r>
                      <a:endParaRPr lang="en-CN" sz="1400" b="1" kern="10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开源桌面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软件介绍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QGIS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、矢量数据基本处理、遥感影像数据基本处理</a:t>
                      </a:r>
                      <a:endParaRPr lang="en-CN" sz="1400" b="1" kern="10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2111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3.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软件开发环境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git/github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Anaconda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、开源开发环境配置、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基础、</a:t>
                      </a:r>
                      <a:r>
                        <a:rPr 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数据可视化基础</a:t>
                      </a:r>
                      <a:endParaRPr lang="en-CN" sz="1400" b="1" kern="10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158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4. OGR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开源库及矢量数据处理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OGR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5. GDAL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开源库及栅格数据处理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，栅格数据基本处理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6. 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数据处理高级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Python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库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shapely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Cartopy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fiona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7.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机器学习与遥感影像分类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，机器学习遥感分类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0345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项目应用实践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小组协作、开源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综合开发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1066204"/>
            <a:ext cx="850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、课程资料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     课程资料已上传至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开源托管平台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183A3DA-EFC1-4E1A-414F-651FFAB0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69" y="2205066"/>
            <a:ext cx="7774449" cy="3743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511383" y="6117336"/>
            <a:ext cx="812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chemeClr val="bg2"/>
                </a:solidFill>
              </a:rPr>
              <a:t>《</a:t>
            </a:r>
            <a:r>
              <a:rPr lang="en-CN" sz="1800" dirty="0">
                <a:solidFill>
                  <a:schemeClr val="bg2"/>
                </a:solidFill>
              </a:rPr>
              <a:t> 开源GIS </a:t>
            </a:r>
            <a:r>
              <a:rPr lang="en-US" altLang="zh-CN" sz="1800" dirty="0">
                <a:solidFill>
                  <a:schemeClr val="bg2"/>
                </a:solidFill>
              </a:rPr>
              <a:t>》</a:t>
            </a:r>
            <a:r>
              <a:rPr lang="en-CN" sz="1800" dirty="0">
                <a:solidFill>
                  <a:schemeClr val="bg2"/>
                </a:solidFill>
              </a:rPr>
              <a:t>课程链接</a:t>
            </a:r>
            <a:r>
              <a:rPr lang="zh-CN" altLang="en-US" sz="1800" dirty="0">
                <a:solidFill>
                  <a:schemeClr val="bg2"/>
                </a:solidFill>
              </a:rPr>
              <a:t>：</a:t>
            </a:r>
            <a:r>
              <a:rPr lang="en-US" altLang="zh-CN" sz="1800" dirty="0">
                <a:solidFill>
                  <a:schemeClr val="bg2"/>
                </a:solidFill>
              </a:rPr>
              <a:t> </a:t>
            </a:r>
            <a:r>
              <a:rPr lang="en-US" altLang="zh-CN" sz="1800" dirty="0">
                <a:solidFill>
                  <a:schemeClr val="bg2"/>
                </a:solidFill>
                <a:hlinkClick r:id="rId4"/>
              </a:rPr>
              <a:t>https://github.com/xinluo2018/Open-source-GIS-Course</a:t>
            </a:r>
            <a:r>
              <a:rPr lang="zh-CN" altLang="en-US" sz="1800" dirty="0">
                <a:solidFill>
                  <a:schemeClr val="bg2"/>
                </a:solidFill>
              </a:rPr>
              <a:t> </a:t>
            </a:r>
            <a:endParaRPr lang="en-CN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5997" y="897891"/>
            <a:ext cx="792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教学方式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线下实验课，课堂学习需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携带电脑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，并保持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网络通畅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36561"/>
              </p:ext>
            </p:extLst>
          </p:nvPr>
        </p:nvGraphicFramePr>
        <p:xfrm>
          <a:off x="667910" y="2389009"/>
          <a:ext cx="8345461" cy="431576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821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69105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27229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558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18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713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30%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745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个人作业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45%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五次作业中选做三次完成，每次作业总分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分，以技术报告形式提交作业。其中技术报告格式分为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分，技术报告内容分为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分。若提交作业超过三次，分数最高的三次作业计入最终成绩。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298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小组</a:t>
                      </a:r>
                      <a:r>
                        <a:rPr lang="zh-CN" alt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课程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25%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小组课后练习小作业，每小组完成一次（占比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5%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）；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期末课程实践开发大作业，需提交课程论文和技术报告，分别占分值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分。根据小组成员表现个人可加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减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1-3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6AD32C-1112-25A1-B638-1BEB3D5594C8}"/>
              </a:ext>
            </a:extLst>
          </p:cNvPr>
          <p:cNvSpPr txBox="1"/>
          <p:nvPr/>
        </p:nvSpPr>
        <p:spPr>
          <a:xfrm>
            <a:off x="545997" y="1785060"/>
            <a:ext cx="3348358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考核方式及成绩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104712</TotalTime>
  <Words>2952</Words>
  <Application>Microsoft Macintosh PowerPoint</Application>
  <PresentationFormat>On-screen Show (4:3)</PresentationFormat>
  <Paragraphs>216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-apple-system</vt:lpstr>
      <vt:lpstr>Microsoft YaHei</vt:lpstr>
      <vt:lpstr>Microsoft YaHei</vt:lpstr>
      <vt:lpstr>pingfang SC</vt:lpstr>
      <vt:lpstr>黑体</vt:lpstr>
      <vt:lpstr>ui-sans-serif</vt:lpstr>
      <vt:lpstr>var(--pfe-theme--font-family,"Red Hat Text","RedHatText","Overpass",Overpass,Arial,sans-serif)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课程简介及考核</vt:lpstr>
      <vt:lpstr>课程简介及考核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Presentation</vt:lpstr>
      <vt:lpstr>PowerPoint Presentation</vt:lpstr>
      <vt:lpstr>PowerPoint Presentation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PowerPoint Presentation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12985</cp:revision>
  <dcterms:created xsi:type="dcterms:W3CDTF">2004-07-09T11:40:27Z</dcterms:created>
  <dcterms:modified xsi:type="dcterms:W3CDTF">2024-08-25T05:52:08Z</dcterms:modified>
</cp:coreProperties>
</file>